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07"/>
  </p:notesMasterIdLst>
  <p:sldIdLst>
    <p:sldId id="339" r:id="rId2"/>
    <p:sldId id="257" r:id="rId3"/>
    <p:sldId id="258" r:id="rId4"/>
    <p:sldId id="259" r:id="rId5"/>
    <p:sldId id="340" r:id="rId6"/>
    <p:sldId id="261" r:id="rId7"/>
    <p:sldId id="341" r:id="rId8"/>
    <p:sldId id="342" r:id="rId9"/>
    <p:sldId id="263" r:id="rId10"/>
    <p:sldId id="343" r:id="rId11"/>
    <p:sldId id="344" r:id="rId12"/>
    <p:sldId id="346" r:id="rId13"/>
    <p:sldId id="266" r:id="rId14"/>
    <p:sldId id="267" r:id="rId15"/>
    <p:sldId id="351" r:id="rId16"/>
    <p:sldId id="271" r:id="rId17"/>
    <p:sldId id="352" r:id="rId18"/>
    <p:sldId id="274" r:id="rId19"/>
    <p:sldId id="353" r:id="rId20"/>
    <p:sldId id="277" r:id="rId21"/>
    <p:sldId id="276" r:id="rId22"/>
    <p:sldId id="354" r:id="rId23"/>
    <p:sldId id="279" r:id="rId24"/>
    <p:sldId id="355" r:id="rId25"/>
    <p:sldId id="281" r:id="rId26"/>
    <p:sldId id="356" r:id="rId27"/>
    <p:sldId id="285" r:id="rId28"/>
    <p:sldId id="286" r:id="rId29"/>
    <p:sldId id="357" r:id="rId30"/>
    <p:sldId id="289" r:id="rId31"/>
    <p:sldId id="358" r:id="rId32"/>
    <p:sldId id="359" r:id="rId33"/>
    <p:sldId id="292" r:id="rId34"/>
    <p:sldId id="360" r:id="rId35"/>
    <p:sldId id="293" r:id="rId36"/>
    <p:sldId id="361" r:id="rId37"/>
    <p:sldId id="295" r:id="rId38"/>
    <p:sldId id="362" r:id="rId39"/>
    <p:sldId id="296" r:id="rId40"/>
    <p:sldId id="363" r:id="rId41"/>
    <p:sldId id="334" r:id="rId42"/>
    <p:sldId id="335" r:id="rId43"/>
    <p:sldId id="336" r:id="rId44"/>
    <p:sldId id="337" r:id="rId45"/>
    <p:sldId id="298" r:id="rId46"/>
    <p:sldId id="297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64" r:id="rId60"/>
    <p:sldId id="311" r:id="rId61"/>
    <p:sldId id="312" r:id="rId62"/>
    <p:sldId id="313" r:id="rId63"/>
    <p:sldId id="314" r:id="rId64"/>
    <p:sldId id="315" r:id="rId65"/>
    <p:sldId id="316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7" r:id="rId84"/>
    <p:sldId id="388" r:id="rId85"/>
    <p:sldId id="386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396" r:id="rId94"/>
    <p:sldId id="397" r:id="rId95"/>
    <p:sldId id="398" r:id="rId96"/>
    <p:sldId id="399" r:id="rId97"/>
    <p:sldId id="400" r:id="rId98"/>
    <p:sldId id="401" r:id="rId99"/>
    <p:sldId id="402" r:id="rId100"/>
    <p:sldId id="403" r:id="rId101"/>
    <p:sldId id="404" r:id="rId102"/>
    <p:sldId id="405" r:id="rId103"/>
    <p:sldId id="407" r:id="rId104"/>
    <p:sldId id="329" r:id="rId105"/>
    <p:sldId id="330" r:id="rId10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F2484-DC84-4552-93A1-F2038863D63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9549895-6F09-4E4A-8FCC-1AA8B3C33300}">
      <dgm:prSet phldrT="[Текст]" custT="1"/>
      <dgm:spPr/>
      <dgm:t>
        <a:bodyPr/>
        <a:lstStyle/>
        <a:p>
          <a:r>
            <a:rPr lang="en-US" sz="2400" baseline="0" dirty="0" smtClean="0"/>
            <a:t>(</a:t>
          </a:r>
          <a:r>
            <a:rPr lang="en-US" sz="2400" baseline="0" dirty="0" err="1" smtClean="0"/>
            <a:t>cos</a:t>
          </a:r>
          <a:r>
            <a:rPr lang="en-US" sz="2400" baseline="0" dirty="0" smtClean="0"/>
            <a:t>(2*x) + </a:t>
          </a:r>
          <a:r>
            <a:rPr lang="en-US" sz="2400" baseline="0" dirty="0" err="1" smtClean="0"/>
            <a:t>cos</a:t>
          </a:r>
          <a:r>
            <a:rPr lang="en-US" sz="2400" baseline="0" dirty="0" smtClean="0"/>
            <a:t>(x))^3</a:t>
          </a:r>
          <a:endParaRPr lang="uk-UA" sz="2400" baseline="0" dirty="0"/>
        </a:p>
      </dgm:t>
    </dgm:pt>
    <dgm:pt modelId="{1D5F0B5E-D536-442A-9F6F-0CBECB7E4015}" type="parTrans" cxnId="{98559E1E-2BF0-4257-A09D-753867C5E9F5}">
      <dgm:prSet/>
      <dgm:spPr/>
      <dgm:t>
        <a:bodyPr/>
        <a:lstStyle/>
        <a:p>
          <a:endParaRPr lang="uk-UA" baseline="0"/>
        </a:p>
      </dgm:t>
    </dgm:pt>
    <dgm:pt modelId="{D4623555-2EAA-48D8-91E0-FE1E1D20FA92}" type="sibTrans" cxnId="{98559E1E-2BF0-4257-A09D-753867C5E9F5}">
      <dgm:prSet custT="1"/>
      <dgm:spPr/>
      <dgm:t>
        <a:bodyPr/>
        <a:lstStyle/>
        <a:p>
          <a:r>
            <a:rPr lang="en-US" sz="2400" baseline="0" dirty="0" err="1" smtClean="0">
              <a:solidFill>
                <a:srgbClr val="FF0000"/>
              </a:solidFill>
            </a:rPr>
            <a:t>oper</a:t>
          </a:r>
          <a:r>
            <a:rPr lang="en-US" sz="2400" baseline="0" dirty="0" smtClean="0">
              <a:solidFill>
                <a:srgbClr val="FF0000"/>
              </a:solidFill>
            </a:rPr>
            <a:t> = “^”</a:t>
          </a:r>
          <a:endParaRPr lang="uk-UA" sz="2400" baseline="0" dirty="0">
            <a:solidFill>
              <a:srgbClr val="FF0000"/>
            </a:solidFill>
          </a:endParaRPr>
        </a:p>
      </dgm:t>
    </dgm:pt>
    <dgm:pt modelId="{7F7ACBB7-573D-4261-96ED-8D8C7C057161}">
      <dgm:prSet phldrT="[Текст]" custT="1"/>
      <dgm:spPr/>
      <dgm:t>
        <a:bodyPr/>
        <a:lstStyle/>
        <a:p>
          <a:r>
            <a:rPr lang="en-US" sz="2400" baseline="0" dirty="0" err="1" smtClean="0"/>
            <a:t>cos</a:t>
          </a:r>
          <a:r>
            <a:rPr lang="en-US" sz="2400" baseline="0" dirty="0" smtClean="0"/>
            <a:t>(2*x) + </a:t>
          </a:r>
          <a:r>
            <a:rPr lang="en-US" sz="2400" baseline="0" dirty="0" err="1" smtClean="0"/>
            <a:t>cos</a:t>
          </a:r>
          <a:r>
            <a:rPr lang="en-US" sz="2400" baseline="0" dirty="0" smtClean="0"/>
            <a:t>(x)</a:t>
          </a:r>
          <a:endParaRPr lang="uk-UA" sz="2400" baseline="0" dirty="0"/>
        </a:p>
      </dgm:t>
    </dgm:pt>
    <dgm:pt modelId="{613B3BDB-2F85-40E1-BD80-1C0F9CFA50DA}" type="parTrans" cxnId="{5BF242EC-8623-4ADB-B49B-1C98DB9A31EE}">
      <dgm:prSet/>
      <dgm:spPr/>
      <dgm:t>
        <a:bodyPr/>
        <a:lstStyle/>
        <a:p>
          <a:endParaRPr lang="uk-UA" sz="1500" baseline="0"/>
        </a:p>
      </dgm:t>
    </dgm:pt>
    <dgm:pt modelId="{9E780C2B-034C-425B-A985-70F539E9A3DD}" type="sibTrans" cxnId="{5BF242EC-8623-4ADB-B49B-1C98DB9A31EE}">
      <dgm:prSet custT="1"/>
      <dgm:spPr/>
      <dgm:t>
        <a:bodyPr/>
        <a:lstStyle/>
        <a:p>
          <a:r>
            <a:rPr lang="en-US" sz="2400" baseline="0" dirty="0" err="1" smtClean="0">
              <a:solidFill>
                <a:srgbClr val="FF0000"/>
              </a:solidFill>
            </a:rPr>
            <a:t>oper</a:t>
          </a:r>
          <a:r>
            <a:rPr lang="en-US" sz="2400" baseline="0" dirty="0" smtClean="0">
              <a:solidFill>
                <a:srgbClr val="FF0000"/>
              </a:solidFill>
            </a:rPr>
            <a:t> = “+”</a:t>
          </a:r>
          <a:endParaRPr lang="uk-UA" sz="2400" baseline="0" dirty="0"/>
        </a:p>
      </dgm:t>
    </dgm:pt>
    <dgm:pt modelId="{60C2F679-2797-4680-9D84-C97919CB0FD5}">
      <dgm:prSet phldrT="[Текст]" custT="1"/>
      <dgm:spPr/>
      <dgm:t>
        <a:bodyPr/>
        <a:lstStyle/>
        <a:p>
          <a:r>
            <a:rPr lang="en-US" sz="2400" baseline="0" dirty="0" smtClean="0"/>
            <a:t>3</a:t>
          </a:r>
          <a:endParaRPr lang="uk-UA" sz="2400" baseline="0" dirty="0"/>
        </a:p>
      </dgm:t>
    </dgm:pt>
    <dgm:pt modelId="{A678CE2D-A2A9-4E95-8E7A-2033EE0541BF}" type="parTrans" cxnId="{2F712CA6-4CDA-4095-8B83-7642EEA97DD2}">
      <dgm:prSet/>
      <dgm:spPr/>
      <dgm:t>
        <a:bodyPr/>
        <a:lstStyle/>
        <a:p>
          <a:endParaRPr lang="uk-UA" sz="1500" baseline="0"/>
        </a:p>
      </dgm:t>
    </dgm:pt>
    <dgm:pt modelId="{6B2FC2FD-E4A4-4547-8C89-C97256DCCF7C}" type="sibTrans" cxnId="{2F712CA6-4CDA-4095-8B83-7642EEA97DD2}">
      <dgm:prSet custT="1"/>
      <dgm:spPr>
        <a:noFill/>
        <a:ln>
          <a:noFill/>
        </a:ln>
      </dgm:spPr>
      <dgm:t>
        <a:bodyPr/>
        <a:lstStyle/>
        <a:p>
          <a:endParaRPr lang="uk-UA" sz="1500" baseline="0"/>
        </a:p>
      </dgm:t>
    </dgm:pt>
    <dgm:pt modelId="{FEE774E1-EF6F-4DCE-B1A9-25CA5EFA9614}">
      <dgm:prSet phldrT="[Текст]" custT="1"/>
      <dgm:spPr/>
      <dgm:t>
        <a:bodyPr/>
        <a:lstStyle/>
        <a:p>
          <a:r>
            <a:rPr lang="en-US" sz="2400" baseline="0" dirty="0" err="1" smtClean="0"/>
            <a:t>cos</a:t>
          </a:r>
          <a:r>
            <a:rPr lang="en-US" sz="2400" baseline="0" dirty="0" smtClean="0"/>
            <a:t>(2*x)</a:t>
          </a:r>
          <a:endParaRPr lang="uk-UA" sz="2400" baseline="0" dirty="0"/>
        </a:p>
      </dgm:t>
    </dgm:pt>
    <dgm:pt modelId="{F8375CF3-F7C9-49DB-A933-F81B2A7E3FBC}" type="parTrans" cxnId="{C858B1AB-F51D-480E-9B3C-39C8E306070D}">
      <dgm:prSet/>
      <dgm:spPr/>
      <dgm:t>
        <a:bodyPr/>
        <a:lstStyle/>
        <a:p>
          <a:endParaRPr lang="uk-UA" sz="1500" baseline="0"/>
        </a:p>
      </dgm:t>
    </dgm:pt>
    <dgm:pt modelId="{DFF02079-92AD-48DB-8771-79F352868B5B}" type="sibTrans" cxnId="{C858B1AB-F51D-480E-9B3C-39C8E306070D}">
      <dgm:prSet custT="1"/>
      <dgm:spPr/>
      <dgm:t>
        <a:bodyPr/>
        <a:lstStyle/>
        <a:p>
          <a:r>
            <a:rPr lang="en-US" sz="2400" baseline="0" dirty="0" err="1" smtClean="0">
              <a:solidFill>
                <a:srgbClr val="FF0000"/>
              </a:solidFill>
            </a:rPr>
            <a:t>func</a:t>
          </a:r>
          <a:r>
            <a:rPr lang="en-US" sz="2400" baseline="0" dirty="0" smtClean="0">
              <a:solidFill>
                <a:srgbClr val="FF0000"/>
              </a:solidFill>
            </a:rPr>
            <a:t> = “</a:t>
          </a:r>
          <a:r>
            <a:rPr lang="en-US" sz="2400" baseline="0" dirty="0" err="1" smtClean="0">
              <a:solidFill>
                <a:srgbClr val="FF0000"/>
              </a:solidFill>
            </a:rPr>
            <a:t>cos</a:t>
          </a:r>
          <a:r>
            <a:rPr lang="en-US" sz="2400" baseline="0" dirty="0" smtClean="0">
              <a:solidFill>
                <a:srgbClr val="FF0000"/>
              </a:solidFill>
            </a:rPr>
            <a:t>”</a:t>
          </a:r>
          <a:endParaRPr lang="uk-UA" sz="2400" baseline="0" dirty="0"/>
        </a:p>
      </dgm:t>
    </dgm:pt>
    <dgm:pt modelId="{E1399AF6-C9E6-47A0-B40D-608D5529D0D2}">
      <dgm:prSet phldrT="[Текст]" custT="1"/>
      <dgm:spPr/>
      <dgm:t>
        <a:bodyPr/>
        <a:lstStyle/>
        <a:p>
          <a:r>
            <a:rPr lang="en-US" sz="2400" baseline="0" dirty="0" err="1" smtClean="0"/>
            <a:t>cos</a:t>
          </a:r>
          <a:r>
            <a:rPr lang="en-US" sz="2400" baseline="0" dirty="0" smtClean="0"/>
            <a:t>(x)</a:t>
          </a:r>
          <a:endParaRPr lang="uk-UA" sz="2400" baseline="0" dirty="0"/>
        </a:p>
      </dgm:t>
    </dgm:pt>
    <dgm:pt modelId="{76F87CA9-03DD-488F-BF2B-6B392E454608}" type="parTrans" cxnId="{9BE2B9EB-1549-49DD-AEEA-27224225D61A}">
      <dgm:prSet/>
      <dgm:spPr/>
      <dgm:t>
        <a:bodyPr/>
        <a:lstStyle/>
        <a:p>
          <a:endParaRPr lang="uk-UA" sz="1500" baseline="0"/>
        </a:p>
      </dgm:t>
    </dgm:pt>
    <dgm:pt modelId="{043589F6-5B91-4169-8EE9-72336915F56E}" type="sibTrans" cxnId="{9BE2B9EB-1549-49DD-AEEA-27224225D61A}">
      <dgm:prSet custT="1"/>
      <dgm:spPr/>
      <dgm:t>
        <a:bodyPr/>
        <a:lstStyle/>
        <a:p>
          <a:r>
            <a:rPr lang="en-US" sz="2400" baseline="0" dirty="0" err="1" smtClean="0">
              <a:solidFill>
                <a:srgbClr val="FF0000"/>
              </a:solidFill>
            </a:rPr>
            <a:t>func</a:t>
          </a:r>
          <a:r>
            <a:rPr lang="en-US" sz="2400" baseline="0" dirty="0" smtClean="0">
              <a:solidFill>
                <a:srgbClr val="FF0000"/>
              </a:solidFill>
            </a:rPr>
            <a:t> = “</a:t>
          </a:r>
          <a:r>
            <a:rPr lang="en-US" sz="2400" baseline="0" dirty="0" err="1" smtClean="0">
              <a:solidFill>
                <a:srgbClr val="FF0000"/>
              </a:solidFill>
            </a:rPr>
            <a:t>cos</a:t>
          </a:r>
          <a:r>
            <a:rPr lang="en-US" sz="2400" baseline="0" dirty="0" smtClean="0">
              <a:solidFill>
                <a:srgbClr val="FF0000"/>
              </a:solidFill>
            </a:rPr>
            <a:t>”</a:t>
          </a:r>
          <a:endParaRPr lang="uk-UA" sz="2400" baseline="0" dirty="0"/>
        </a:p>
      </dgm:t>
    </dgm:pt>
    <dgm:pt modelId="{4837DE50-D16B-4624-A1F2-2E0616119934}">
      <dgm:prSet custT="1"/>
      <dgm:spPr/>
      <dgm:t>
        <a:bodyPr/>
        <a:lstStyle/>
        <a:p>
          <a:r>
            <a:rPr lang="en-US" sz="2400" baseline="0" dirty="0" smtClean="0"/>
            <a:t>2 * x</a:t>
          </a:r>
          <a:endParaRPr lang="uk-UA" sz="2400" baseline="0" dirty="0"/>
        </a:p>
      </dgm:t>
    </dgm:pt>
    <dgm:pt modelId="{24F401BD-2EAD-49F1-9385-3F6FDFC34255}" type="parTrans" cxnId="{EF6C5530-AA32-48EE-A17A-95FDEB7142E7}">
      <dgm:prSet/>
      <dgm:spPr/>
      <dgm:t>
        <a:bodyPr/>
        <a:lstStyle/>
        <a:p>
          <a:endParaRPr lang="uk-UA" sz="1500" baseline="0"/>
        </a:p>
      </dgm:t>
    </dgm:pt>
    <dgm:pt modelId="{040E3BC9-306F-41A5-9E06-F73FF116D8DD}" type="sibTrans" cxnId="{EF6C5530-AA32-48EE-A17A-95FDEB7142E7}">
      <dgm:prSet custT="1"/>
      <dgm:spPr/>
      <dgm:t>
        <a:bodyPr/>
        <a:lstStyle/>
        <a:p>
          <a:r>
            <a:rPr lang="en-US" sz="2400" baseline="0" dirty="0" err="1" smtClean="0">
              <a:solidFill>
                <a:srgbClr val="FF0000"/>
              </a:solidFill>
            </a:rPr>
            <a:t>oper</a:t>
          </a:r>
          <a:r>
            <a:rPr lang="en-US" sz="2400" baseline="0" dirty="0" smtClean="0">
              <a:solidFill>
                <a:srgbClr val="FF0000"/>
              </a:solidFill>
            </a:rPr>
            <a:t> = “*”</a:t>
          </a:r>
          <a:endParaRPr lang="uk-UA" sz="2400" baseline="0" dirty="0"/>
        </a:p>
      </dgm:t>
    </dgm:pt>
    <dgm:pt modelId="{3633F107-51B0-4761-9240-D6F5CB459391}">
      <dgm:prSet custT="1"/>
      <dgm:spPr/>
      <dgm:t>
        <a:bodyPr/>
        <a:lstStyle/>
        <a:p>
          <a:r>
            <a:rPr lang="en-US" sz="2400" baseline="0" dirty="0" smtClean="0"/>
            <a:t>x</a:t>
          </a:r>
          <a:endParaRPr lang="uk-UA" sz="2400" baseline="0" dirty="0"/>
        </a:p>
      </dgm:t>
    </dgm:pt>
    <dgm:pt modelId="{58BB61D1-19B3-4866-949F-34AD375C35B5}" type="parTrans" cxnId="{03A7EF3A-681E-40CC-BC7F-85F5E19A0E36}">
      <dgm:prSet/>
      <dgm:spPr/>
      <dgm:t>
        <a:bodyPr/>
        <a:lstStyle/>
        <a:p>
          <a:endParaRPr lang="uk-UA" sz="1500" baseline="0"/>
        </a:p>
      </dgm:t>
    </dgm:pt>
    <dgm:pt modelId="{BCA4C5F5-D079-4250-A451-4D802AD1BD86}" type="sibTrans" cxnId="{03A7EF3A-681E-40CC-BC7F-85F5E19A0E36}">
      <dgm:prSet custT="1"/>
      <dgm:spPr>
        <a:noFill/>
        <a:ln>
          <a:noFill/>
        </a:ln>
      </dgm:spPr>
      <dgm:t>
        <a:bodyPr/>
        <a:lstStyle/>
        <a:p>
          <a:endParaRPr lang="uk-UA" sz="1500" baseline="0"/>
        </a:p>
      </dgm:t>
    </dgm:pt>
    <dgm:pt modelId="{44C289E6-3DED-45FC-BCB4-2680AF36BCCF}">
      <dgm:prSet custT="1"/>
      <dgm:spPr/>
      <dgm:t>
        <a:bodyPr/>
        <a:lstStyle/>
        <a:p>
          <a:r>
            <a:rPr lang="en-US" sz="2400" baseline="0" dirty="0" smtClean="0"/>
            <a:t>2</a:t>
          </a:r>
          <a:endParaRPr lang="uk-UA" sz="2400" baseline="0" dirty="0"/>
        </a:p>
      </dgm:t>
    </dgm:pt>
    <dgm:pt modelId="{0ACF12E3-FDDD-40A0-BA09-08330C52301C}" type="parTrans" cxnId="{299127BD-7FB3-45A3-9F57-F1CCFEE0B82E}">
      <dgm:prSet/>
      <dgm:spPr/>
      <dgm:t>
        <a:bodyPr/>
        <a:lstStyle/>
        <a:p>
          <a:endParaRPr lang="uk-UA" sz="1500" baseline="0"/>
        </a:p>
      </dgm:t>
    </dgm:pt>
    <dgm:pt modelId="{EC5EB3AE-44A1-4DF3-8515-57704E2B9E3D}" type="sibTrans" cxnId="{299127BD-7FB3-45A3-9F57-F1CCFEE0B82E}">
      <dgm:prSet custT="1"/>
      <dgm:spPr>
        <a:noFill/>
        <a:ln>
          <a:noFill/>
        </a:ln>
      </dgm:spPr>
      <dgm:t>
        <a:bodyPr/>
        <a:lstStyle/>
        <a:p>
          <a:endParaRPr lang="uk-UA" sz="1500" baseline="0"/>
        </a:p>
      </dgm:t>
    </dgm:pt>
    <dgm:pt modelId="{05C9D647-6476-41E7-9C46-59D62FB83864}">
      <dgm:prSet custT="1"/>
      <dgm:spPr/>
      <dgm:t>
        <a:bodyPr/>
        <a:lstStyle/>
        <a:p>
          <a:r>
            <a:rPr lang="en-US" sz="2400" baseline="0" dirty="0" smtClean="0"/>
            <a:t>x</a:t>
          </a:r>
          <a:endParaRPr lang="uk-UA" sz="2400" baseline="0" dirty="0"/>
        </a:p>
      </dgm:t>
    </dgm:pt>
    <dgm:pt modelId="{89E361D0-5CED-4CC8-91FB-B6C50F5F10DC}" type="parTrans" cxnId="{17E9DE88-5F9C-4D5C-8812-A237D00D4B91}">
      <dgm:prSet/>
      <dgm:spPr/>
      <dgm:t>
        <a:bodyPr/>
        <a:lstStyle/>
        <a:p>
          <a:endParaRPr lang="uk-UA" sz="1500" baseline="0"/>
        </a:p>
      </dgm:t>
    </dgm:pt>
    <dgm:pt modelId="{A008601A-4F0B-4472-A98E-BCB6BBD5C347}" type="sibTrans" cxnId="{17E9DE88-5F9C-4D5C-8812-A237D00D4B91}">
      <dgm:prSet custT="1"/>
      <dgm:spPr>
        <a:noFill/>
        <a:ln>
          <a:noFill/>
        </a:ln>
      </dgm:spPr>
      <dgm:t>
        <a:bodyPr/>
        <a:lstStyle/>
        <a:p>
          <a:endParaRPr lang="en-US" sz="1500" baseline="0" dirty="0" smtClean="0"/>
        </a:p>
      </dgm:t>
    </dgm:pt>
    <dgm:pt modelId="{6D357985-92A8-4960-BE9B-8EDE953F924F}" type="pres">
      <dgm:prSet presAssocID="{61DF2484-DC84-4552-93A1-F2038863D6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uk-UA"/>
        </a:p>
      </dgm:t>
    </dgm:pt>
    <dgm:pt modelId="{B93C4D54-26A2-417C-AB28-A67AFD16B755}" type="pres">
      <dgm:prSet presAssocID="{09549895-6F09-4E4A-8FCC-1AA8B3C33300}" presName="hierRoot1" presStyleCnt="0">
        <dgm:presLayoutVars>
          <dgm:hierBranch val="init"/>
        </dgm:presLayoutVars>
      </dgm:prSet>
      <dgm:spPr/>
    </dgm:pt>
    <dgm:pt modelId="{CA1126F4-A357-4A46-BF4D-A776959F6AFE}" type="pres">
      <dgm:prSet presAssocID="{09549895-6F09-4E4A-8FCC-1AA8B3C33300}" presName="rootComposite1" presStyleCnt="0"/>
      <dgm:spPr/>
    </dgm:pt>
    <dgm:pt modelId="{3DCD6F5B-2ADA-4B8A-B1EA-FABC2F41525E}" type="pres">
      <dgm:prSet presAssocID="{09549895-6F09-4E4A-8FCC-1AA8B3C33300}" presName="rootText1" presStyleLbl="node0" presStyleIdx="0" presStyleCnt="1" custScaleX="166715" custScaleY="68443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2068F200-B754-4FEB-B99F-28D8EE661A78}" type="pres">
      <dgm:prSet presAssocID="{09549895-6F09-4E4A-8FCC-1AA8B3C33300}" presName="titleText1" presStyleLbl="fgAcc0" presStyleIdx="0" presStyleCnt="1" custScaleX="103633" custScaleY="99571" custLinFactNeighborX="-9734" custLinFactNeighborY="45717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2CDD29D2-9BB5-47C6-B261-D8DFB1CFA03A}" type="pres">
      <dgm:prSet presAssocID="{09549895-6F09-4E4A-8FCC-1AA8B3C33300}" presName="rootConnector1" presStyleLbl="node1" presStyleIdx="0" presStyleCnt="8"/>
      <dgm:spPr/>
      <dgm:t>
        <a:bodyPr/>
        <a:lstStyle/>
        <a:p>
          <a:endParaRPr lang="uk-UA"/>
        </a:p>
      </dgm:t>
    </dgm:pt>
    <dgm:pt modelId="{5A063A53-7E8D-4987-A9FF-8A6747FFC38F}" type="pres">
      <dgm:prSet presAssocID="{09549895-6F09-4E4A-8FCC-1AA8B3C33300}" presName="hierChild2" presStyleCnt="0"/>
      <dgm:spPr/>
    </dgm:pt>
    <dgm:pt modelId="{FDBCB174-A03C-421B-BED2-2BB3DC1A6359}" type="pres">
      <dgm:prSet presAssocID="{613B3BDB-2F85-40E1-BD80-1C0F9CFA50DA}" presName="Name37" presStyleLbl="parChTrans1D2" presStyleIdx="0" presStyleCnt="2"/>
      <dgm:spPr/>
      <dgm:t>
        <a:bodyPr/>
        <a:lstStyle/>
        <a:p>
          <a:endParaRPr lang="uk-UA"/>
        </a:p>
      </dgm:t>
    </dgm:pt>
    <dgm:pt modelId="{D574BB87-3B8B-4A8E-B801-CC55DB6F7D37}" type="pres">
      <dgm:prSet presAssocID="{7F7ACBB7-573D-4261-96ED-8D8C7C057161}" presName="hierRoot2" presStyleCnt="0">
        <dgm:presLayoutVars>
          <dgm:hierBranch val="init"/>
        </dgm:presLayoutVars>
      </dgm:prSet>
      <dgm:spPr/>
    </dgm:pt>
    <dgm:pt modelId="{B93E8DC1-AB56-4353-B685-3D82F31BAFBA}" type="pres">
      <dgm:prSet presAssocID="{7F7ACBB7-573D-4261-96ED-8D8C7C057161}" presName="rootComposite" presStyleCnt="0"/>
      <dgm:spPr/>
    </dgm:pt>
    <dgm:pt modelId="{E01C7007-9606-4062-8063-28B72242D224}" type="pres">
      <dgm:prSet presAssocID="{7F7ACBB7-573D-4261-96ED-8D8C7C057161}" presName="rootText" presStyleLbl="node1" presStyleIdx="0" presStyleCnt="8" custScaleX="132185" custScaleY="52996" custLinFactNeighborX="0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3C34A4FE-8D35-4B4E-85E6-BA7115A4C843}" type="pres">
      <dgm:prSet presAssocID="{7F7ACBB7-573D-4261-96ED-8D8C7C057161}" presName="titleText2" presStyleLbl="fgAcc1" presStyleIdx="0" presStyleCnt="8" custScaleX="94939" custScaleY="119404" custLinFactNeighborX="-16548" custLinFactNeighborY="16963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01B0E663-4E14-461F-8CEF-F8DA4D596132}" type="pres">
      <dgm:prSet presAssocID="{7F7ACBB7-573D-4261-96ED-8D8C7C057161}" presName="rootConnector" presStyleLbl="node2" presStyleIdx="0" presStyleCnt="0"/>
      <dgm:spPr/>
      <dgm:t>
        <a:bodyPr/>
        <a:lstStyle/>
        <a:p>
          <a:endParaRPr lang="uk-UA"/>
        </a:p>
      </dgm:t>
    </dgm:pt>
    <dgm:pt modelId="{71446E0B-6B4E-49CF-9595-AC6733C145AA}" type="pres">
      <dgm:prSet presAssocID="{7F7ACBB7-573D-4261-96ED-8D8C7C057161}" presName="hierChild4" presStyleCnt="0"/>
      <dgm:spPr/>
    </dgm:pt>
    <dgm:pt modelId="{80F3AE8B-913E-4C0F-B3D1-5B05C4630F27}" type="pres">
      <dgm:prSet presAssocID="{F8375CF3-F7C9-49DB-A933-F81B2A7E3FBC}" presName="Name37" presStyleLbl="parChTrans1D3" presStyleIdx="0" presStyleCnt="2"/>
      <dgm:spPr/>
      <dgm:t>
        <a:bodyPr/>
        <a:lstStyle/>
        <a:p>
          <a:endParaRPr lang="uk-UA"/>
        </a:p>
      </dgm:t>
    </dgm:pt>
    <dgm:pt modelId="{6D2E9AA6-0D90-485C-8823-9A8C4FBC54EF}" type="pres">
      <dgm:prSet presAssocID="{FEE774E1-EF6F-4DCE-B1A9-25CA5EFA9614}" presName="hierRoot2" presStyleCnt="0">
        <dgm:presLayoutVars>
          <dgm:hierBranch val="init"/>
        </dgm:presLayoutVars>
      </dgm:prSet>
      <dgm:spPr/>
    </dgm:pt>
    <dgm:pt modelId="{3D1EAEBF-E70B-41AA-A32D-C66412C064A9}" type="pres">
      <dgm:prSet presAssocID="{FEE774E1-EF6F-4DCE-B1A9-25CA5EFA9614}" presName="rootComposite" presStyleCnt="0"/>
      <dgm:spPr/>
    </dgm:pt>
    <dgm:pt modelId="{F6C46FAD-8C09-459C-BB34-8D8A8D0BC109}" type="pres">
      <dgm:prSet presAssocID="{FEE774E1-EF6F-4DCE-B1A9-25CA5EFA9614}" presName="rootText" presStyleLbl="node1" presStyleIdx="1" presStyleCnt="8" custScaleX="84948" custScaleY="50962" custLinFactNeighborX="0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EB836E6C-EA8A-48CC-A927-3F4A9DDA134E}" type="pres">
      <dgm:prSet presAssocID="{FEE774E1-EF6F-4DCE-B1A9-25CA5EFA9614}" presName="titleText2" presStyleLbl="fgAcc1" presStyleIdx="1" presStyleCnt="8" custScaleX="121077" custScaleY="88970" custLinFactNeighborX="-13140" custLinFactNeighborY="8172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636A5386-1211-461A-A4F9-79BB63C4C940}" type="pres">
      <dgm:prSet presAssocID="{FEE774E1-EF6F-4DCE-B1A9-25CA5EFA9614}" presName="rootConnector" presStyleLbl="node3" presStyleIdx="0" presStyleCnt="0"/>
      <dgm:spPr/>
      <dgm:t>
        <a:bodyPr/>
        <a:lstStyle/>
        <a:p>
          <a:endParaRPr lang="uk-UA"/>
        </a:p>
      </dgm:t>
    </dgm:pt>
    <dgm:pt modelId="{C6897289-885A-4C02-9FF0-8D2ADE6C3C5A}" type="pres">
      <dgm:prSet presAssocID="{FEE774E1-EF6F-4DCE-B1A9-25CA5EFA9614}" presName="hierChild4" presStyleCnt="0"/>
      <dgm:spPr/>
    </dgm:pt>
    <dgm:pt modelId="{45766066-39B0-491B-A524-7A5D0AEA8150}" type="pres">
      <dgm:prSet presAssocID="{24F401BD-2EAD-49F1-9385-3F6FDFC34255}" presName="Name37" presStyleLbl="parChTrans1D4" presStyleIdx="0" presStyleCnt="4"/>
      <dgm:spPr/>
      <dgm:t>
        <a:bodyPr/>
        <a:lstStyle/>
        <a:p>
          <a:endParaRPr lang="uk-UA"/>
        </a:p>
      </dgm:t>
    </dgm:pt>
    <dgm:pt modelId="{F54EAEC0-6D29-4F8E-A094-C16CA619CED7}" type="pres">
      <dgm:prSet presAssocID="{4837DE50-D16B-4624-A1F2-2E0616119934}" presName="hierRoot2" presStyleCnt="0">
        <dgm:presLayoutVars>
          <dgm:hierBranch val="init"/>
        </dgm:presLayoutVars>
      </dgm:prSet>
      <dgm:spPr/>
    </dgm:pt>
    <dgm:pt modelId="{ED6D3ECD-833A-4AB4-BFA7-2B795AA57825}" type="pres">
      <dgm:prSet presAssocID="{4837DE50-D16B-4624-A1F2-2E0616119934}" presName="rootComposite" presStyleCnt="0"/>
      <dgm:spPr/>
    </dgm:pt>
    <dgm:pt modelId="{70ECD6E6-DF33-4B73-8B79-A1B0FFABF4DE}" type="pres">
      <dgm:prSet presAssocID="{4837DE50-D16B-4624-A1F2-2E0616119934}" presName="rootText" presStyleLbl="node1" presStyleIdx="2" presStyleCnt="8" custScaleX="52078" custScaleY="48117" custLinFactNeighborX="-8795" custLinFactNeighborY="-15669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4E91B801-E899-46A2-9109-537FB4CC8764}" type="pres">
      <dgm:prSet presAssocID="{4837DE50-D16B-4624-A1F2-2E0616119934}" presName="titleText2" presStyleLbl="fgAcc1" presStyleIdx="2" presStyleCnt="8" custScaleX="105250" custScaleY="123053" custLinFactNeighborX="-13140" custLinFactNeighborY="-29260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D7DBFC31-FD3E-4FAB-9F6A-FDE6AC794CC8}" type="pres">
      <dgm:prSet presAssocID="{4837DE50-D16B-4624-A1F2-2E0616119934}" presName="rootConnector" presStyleLbl="node4" presStyleIdx="0" presStyleCnt="0"/>
      <dgm:spPr/>
      <dgm:t>
        <a:bodyPr/>
        <a:lstStyle/>
        <a:p>
          <a:endParaRPr lang="uk-UA"/>
        </a:p>
      </dgm:t>
    </dgm:pt>
    <dgm:pt modelId="{FC2038E5-1301-40BC-ACB3-F93303079F62}" type="pres">
      <dgm:prSet presAssocID="{4837DE50-D16B-4624-A1F2-2E0616119934}" presName="hierChild4" presStyleCnt="0"/>
      <dgm:spPr/>
    </dgm:pt>
    <dgm:pt modelId="{476DCD9F-E22A-4F87-9DF1-C2134969B8D0}" type="pres">
      <dgm:prSet presAssocID="{0ACF12E3-FDDD-40A0-BA09-08330C52301C}" presName="Name37" presStyleLbl="parChTrans1D4" presStyleIdx="1" presStyleCnt="4"/>
      <dgm:spPr/>
      <dgm:t>
        <a:bodyPr/>
        <a:lstStyle/>
        <a:p>
          <a:endParaRPr lang="uk-UA"/>
        </a:p>
      </dgm:t>
    </dgm:pt>
    <dgm:pt modelId="{7E4DE78F-318E-485E-9291-798A7535FD8B}" type="pres">
      <dgm:prSet presAssocID="{44C289E6-3DED-45FC-BCB4-2680AF36BCCF}" presName="hierRoot2" presStyleCnt="0">
        <dgm:presLayoutVars>
          <dgm:hierBranch val="init"/>
        </dgm:presLayoutVars>
      </dgm:prSet>
      <dgm:spPr/>
    </dgm:pt>
    <dgm:pt modelId="{724EA28C-C295-43AF-80CD-EBA52D34731B}" type="pres">
      <dgm:prSet presAssocID="{44C289E6-3DED-45FC-BCB4-2680AF36BCCF}" presName="rootComposite" presStyleCnt="0"/>
      <dgm:spPr/>
    </dgm:pt>
    <dgm:pt modelId="{54DEBF99-FA38-47F4-937F-B0F413B6046B}" type="pres">
      <dgm:prSet presAssocID="{44C289E6-3DED-45FC-BCB4-2680AF36BCCF}" presName="rootText" presStyleLbl="node1" presStyleIdx="3" presStyleCnt="8" custScaleX="35384" custScaleY="53052" custLinFactNeighborX="-20088" custLinFactNeighborY="-11472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AA6887BE-4532-469E-BDC1-8B5E74F99979}" type="pres">
      <dgm:prSet presAssocID="{44C289E6-3DED-45FC-BCB4-2680AF36BCCF}" presName="titleText2" presStyleLbl="fgAcc1" presStyleIdx="3" presStyleCnt="8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EA8868E0-8B62-47CB-AD61-D95914199F28}" type="pres">
      <dgm:prSet presAssocID="{44C289E6-3DED-45FC-BCB4-2680AF36BCCF}" presName="rootConnector" presStyleLbl="node4" presStyleIdx="0" presStyleCnt="0"/>
      <dgm:spPr/>
      <dgm:t>
        <a:bodyPr/>
        <a:lstStyle/>
        <a:p>
          <a:endParaRPr lang="uk-UA"/>
        </a:p>
      </dgm:t>
    </dgm:pt>
    <dgm:pt modelId="{A3FF7EA9-694D-4D64-BDF4-50E8B6F0B63B}" type="pres">
      <dgm:prSet presAssocID="{44C289E6-3DED-45FC-BCB4-2680AF36BCCF}" presName="hierChild4" presStyleCnt="0"/>
      <dgm:spPr/>
    </dgm:pt>
    <dgm:pt modelId="{3A7BDE77-2DA3-485B-8ECE-F1A39AA0C350}" type="pres">
      <dgm:prSet presAssocID="{44C289E6-3DED-45FC-BCB4-2680AF36BCCF}" presName="hierChild5" presStyleCnt="0"/>
      <dgm:spPr/>
    </dgm:pt>
    <dgm:pt modelId="{C5812035-B7EE-4F39-BCC7-C061F3E0729B}" type="pres">
      <dgm:prSet presAssocID="{89E361D0-5CED-4CC8-91FB-B6C50F5F10DC}" presName="Name37" presStyleLbl="parChTrans1D4" presStyleIdx="2" presStyleCnt="4"/>
      <dgm:spPr/>
      <dgm:t>
        <a:bodyPr/>
        <a:lstStyle/>
        <a:p>
          <a:endParaRPr lang="uk-UA"/>
        </a:p>
      </dgm:t>
    </dgm:pt>
    <dgm:pt modelId="{35B0D82A-7BB4-4EBA-B894-A9BAE0721F61}" type="pres">
      <dgm:prSet presAssocID="{05C9D647-6476-41E7-9C46-59D62FB83864}" presName="hierRoot2" presStyleCnt="0">
        <dgm:presLayoutVars>
          <dgm:hierBranch val="init"/>
        </dgm:presLayoutVars>
      </dgm:prSet>
      <dgm:spPr/>
    </dgm:pt>
    <dgm:pt modelId="{69F88F2B-8B10-4D8B-AF7E-BFF31EF211AB}" type="pres">
      <dgm:prSet presAssocID="{05C9D647-6476-41E7-9C46-59D62FB83864}" presName="rootComposite" presStyleCnt="0"/>
      <dgm:spPr/>
    </dgm:pt>
    <dgm:pt modelId="{FE2BFE78-48CD-4396-A22F-CE2106D356A8}" type="pres">
      <dgm:prSet presAssocID="{05C9D647-6476-41E7-9C46-59D62FB83864}" presName="rootText" presStyleLbl="node1" presStyleIdx="4" presStyleCnt="8" custScaleX="30746" custScaleY="45443" custLinFactNeighborX="27528" custLinFactNeighborY="-24057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4B9002FA-CF2E-4FD2-8B1C-5502B7935339}" type="pres">
      <dgm:prSet presAssocID="{05C9D647-6476-41E7-9C46-59D62FB83864}" presName="titleText2" presStyleLbl="fgAcc1" presStyleIdx="4" presStyleCnt="8" custLinFactNeighborY="6132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15CEB84B-8906-41DB-93D4-FC872E9A6E51}" type="pres">
      <dgm:prSet presAssocID="{05C9D647-6476-41E7-9C46-59D62FB83864}" presName="rootConnector" presStyleLbl="node4" presStyleIdx="0" presStyleCnt="0"/>
      <dgm:spPr/>
      <dgm:t>
        <a:bodyPr/>
        <a:lstStyle/>
        <a:p>
          <a:endParaRPr lang="uk-UA"/>
        </a:p>
      </dgm:t>
    </dgm:pt>
    <dgm:pt modelId="{E6565C8F-9B9B-4F60-885E-5AA568FEC5EF}" type="pres">
      <dgm:prSet presAssocID="{05C9D647-6476-41E7-9C46-59D62FB83864}" presName="hierChild4" presStyleCnt="0"/>
      <dgm:spPr/>
    </dgm:pt>
    <dgm:pt modelId="{08A73E89-1CDA-4E62-A432-0A118F02F686}" type="pres">
      <dgm:prSet presAssocID="{05C9D647-6476-41E7-9C46-59D62FB83864}" presName="hierChild5" presStyleCnt="0"/>
      <dgm:spPr/>
    </dgm:pt>
    <dgm:pt modelId="{A15497D3-A9A9-454E-94D4-E49627A49D94}" type="pres">
      <dgm:prSet presAssocID="{4837DE50-D16B-4624-A1F2-2E0616119934}" presName="hierChild5" presStyleCnt="0"/>
      <dgm:spPr/>
    </dgm:pt>
    <dgm:pt modelId="{435890CC-399E-416F-949C-A3056F73E0AE}" type="pres">
      <dgm:prSet presAssocID="{FEE774E1-EF6F-4DCE-B1A9-25CA5EFA9614}" presName="hierChild5" presStyleCnt="0"/>
      <dgm:spPr/>
    </dgm:pt>
    <dgm:pt modelId="{A32FEB3F-1A2D-400D-8A31-E92F0E65917A}" type="pres">
      <dgm:prSet presAssocID="{76F87CA9-03DD-488F-BF2B-6B392E454608}" presName="Name37" presStyleLbl="parChTrans1D3" presStyleIdx="1" presStyleCnt="2"/>
      <dgm:spPr/>
      <dgm:t>
        <a:bodyPr/>
        <a:lstStyle/>
        <a:p>
          <a:endParaRPr lang="uk-UA"/>
        </a:p>
      </dgm:t>
    </dgm:pt>
    <dgm:pt modelId="{7491D84C-FD3B-4CDA-A7CA-0A3497C93503}" type="pres">
      <dgm:prSet presAssocID="{E1399AF6-C9E6-47A0-B40D-608D5529D0D2}" presName="hierRoot2" presStyleCnt="0">
        <dgm:presLayoutVars>
          <dgm:hierBranch val="init"/>
        </dgm:presLayoutVars>
      </dgm:prSet>
      <dgm:spPr/>
    </dgm:pt>
    <dgm:pt modelId="{C165BE81-279F-44D6-8038-453EF52F5E43}" type="pres">
      <dgm:prSet presAssocID="{E1399AF6-C9E6-47A0-B40D-608D5529D0D2}" presName="rootComposite" presStyleCnt="0"/>
      <dgm:spPr/>
    </dgm:pt>
    <dgm:pt modelId="{91757D64-D5A3-4D50-BEDA-3F41F5E45239}" type="pres">
      <dgm:prSet presAssocID="{E1399AF6-C9E6-47A0-B40D-608D5529D0D2}" presName="rootText" presStyleLbl="node1" presStyleIdx="5" presStyleCnt="8" custScaleX="65081" custScaleY="47834" custLinFactNeighborX="24084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0BF53787-E2D5-4664-BA95-63582A5C6CF8}" type="pres">
      <dgm:prSet presAssocID="{E1399AF6-C9E6-47A0-B40D-608D5529D0D2}" presName="titleText2" presStyleLbl="fgAcc1" presStyleIdx="5" presStyleCnt="8" custScaleX="111122" custScaleY="108016" custLinFactNeighborX="18648" custLinFactNeighborY="19321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863551D2-F951-4403-B57E-3DAC6643EBCD}" type="pres">
      <dgm:prSet presAssocID="{E1399AF6-C9E6-47A0-B40D-608D5529D0D2}" presName="rootConnector" presStyleLbl="node3" presStyleIdx="0" presStyleCnt="0"/>
      <dgm:spPr/>
      <dgm:t>
        <a:bodyPr/>
        <a:lstStyle/>
        <a:p>
          <a:endParaRPr lang="uk-UA"/>
        </a:p>
      </dgm:t>
    </dgm:pt>
    <dgm:pt modelId="{295683D0-1ACD-451A-B41F-AD266A201845}" type="pres">
      <dgm:prSet presAssocID="{E1399AF6-C9E6-47A0-B40D-608D5529D0D2}" presName="hierChild4" presStyleCnt="0"/>
      <dgm:spPr/>
    </dgm:pt>
    <dgm:pt modelId="{7FDAD78D-74FD-46AD-BFDC-D2AC6C118B30}" type="pres">
      <dgm:prSet presAssocID="{58BB61D1-19B3-4866-949F-34AD375C35B5}" presName="Name37" presStyleLbl="parChTrans1D4" presStyleIdx="3" presStyleCnt="4"/>
      <dgm:spPr/>
      <dgm:t>
        <a:bodyPr/>
        <a:lstStyle/>
        <a:p>
          <a:endParaRPr lang="uk-UA"/>
        </a:p>
      </dgm:t>
    </dgm:pt>
    <dgm:pt modelId="{A4CBA9E4-2448-4C78-B32E-F8B6C61FBEB3}" type="pres">
      <dgm:prSet presAssocID="{3633F107-51B0-4761-9240-D6F5CB459391}" presName="hierRoot2" presStyleCnt="0">
        <dgm:presLayoutVars>
          <dgm:hierBranch val="init"/>
        </dgm:presLayoutVars>
      </dgm:prSet>
      <dgm:spPr/>
    </dgm:pt>
    <dgm:pt modelId="{0D734232-BA38-471F-9BC1-12B3E9FA4675}" type="pres">
      <dgm:prSet presAssocID="{3633F107-51B0-4761-9240-D6F5CB459391}" presName="rootComposite" presStyleCnt="0"/>
      <dgm:spPr/>
    </dgm:pt>
    <dgm:pt modelId="{AA2F664B-E2DC-43AB-86BF-468B9A0930B6}" type="pres">
      <dgm:prSet presAssocID="{3633F107-51B0-4761-9240-D6F5CB459391}" presName="rootText" presStyleLbl="node1" presStyleIdx="6" presStyleCnt="8" custScaleX="35236" custScaleY="49417" custLinFactNeighborX="66326" custLinFactNeighborY="23634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650EC149-5ED9-46DB-91A9-B99B7E884F2C}" type="pres">
      <dgm:prSet presAssocID="{3633F107-51B0-4761-9240-D6F5CB459391}" presName="titleText2" presStyleLbl="fgAcc1" presStyleIdx="6" presStyleCnt="8" custLinFactNeighborX="79673" custLinFactNeighborY="56671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A66B62DD-E9F2-4F46-8AC6-1961E0C3EC93}" type="pres">
      <dgm:prSet presAssocID="{3633F107-51B0-4761-9240-D6F5CB459391}" presName="rootConnector" presStyleLbl="node4" presStyleIdx="0" presStyleCnt="0"/>
      <dgm:spPr/>
      <dgm:t>
        <a:bodyPr/>
        <a:lstStyle/>
        <a:p>
          <a:endParaRPr lang="uk-UA"/>
        </a:p>
      </dgm:t>
    </dgm:pt>
    <dgm:pt modelId="{2F0BDE26-2B4E-4164-B578-5253023F0241}" type="pres">
      <dgm:prSet presAssocID="{3633F107-51B0-4761-9240-D6F5CB459391}" presName="hierChild4" presStyleCnt="0"/>
      <dgm:spPr/>
    </dgm:pt>
    <dgm:pt modelId="{89D8481E-2645-4E87-94D7-B25684F61A1F}" type="pres">
      <dgm:prSet presAssocID="{3633F107-51B0-4761-9240-D6F5CB459391}" presName="hierChild5" presStyleCnt="0"/>
      <dgm:spPr/>
    </dgm:pt>
    <dgm:pt modelId="{7A394B04-A8AC-4FD5-B9CF-2E7B5A770336}" type="pres">
      <dgm:prSet presAssocID="{E1399AF6-C9E6-47A0-B40D-608D5529D0D2}" presName="hierChild5" presStyleCnt="0"/>
      <dgm:spPr/>
    </dgm:pt>
    <dgm:pt modelId="{4DA2D3D1-7B71-4532-9B90-3A29C0A9F5E1}" type="pres">
      <dgm:prSet presAssocID="{7F7ACBB7-573D-4261-96ED-8D8C7C057161}" presName="hierChild5" presStyleCnt="0"/>
      <dgm:spPr/>
    </dgm:pt>
    <dgm:pt modelId="{455500F7-013E-4612-8F76-A9B072D1CCE4}" type="pres">
      <dgm:prSet presAssocID="{A678CE2D-A2A9-4E95-8E7A-2033EE0541BF}" presName="Name37" presStyleLbl="parChTrans1D2" presStyleIdx="1" presStyleCnt="2"/>
      <dgm:spPr/>
      <dgm:t>
        <a:bodyPr/>
        <a:lstStyle/>
        <a:p>
          <a:endParaRPr lang="uk-UA"/>
        </a:p>
      </dgm:t>
    </dgm:pt>
    <dgm:pt modelId="{E8847438-6E6D-4814-BD14-2C4A8DB8E155}" type="pres">
      <dgm:prSet presAssocID="{60C2F679-2797-4680-9D84-C97919CB0FD5}" presName="hierRoot2" presStyleCnt="0">
        <dgm:presLayoutVars>
          <dgm:hierBranch val="init"/>
        </dgm:presLayoutVars>
      </dgm:prSet>
      <dgm:spPr/>
    </dgm:pt>
    <dgm:pt modelId="{CCBE32E0-F5A2-4E68-8F88-F954554067B3}" type="pres">
      <dgm:prSet presAssocID="{60C2F679-2797-4680-9D84-C97919CB0FD5}" presName="rootComposite" presStyleCnt="0"/>
      <dgm:spPr/>
    </dgm:pt>
    <dgm:pt modelId="{BF6B7C43-11C7-4DC6-8254-FBAE5697C12F}" type="pres">
      <dgm:prSet presAssocID="{60C2F679-2797-4680-9D84-C97919CB0FD5}" presName="rootText" presStyleLbl="node1" presStyleIdx="7" presStyleCnt="8" custScaleX="34372" custScaleY="51461" custLinFactNeighborX="406">
        <dgm:presLayoutVars>
          <dgm:chMax/>
          <dgm:chPref val="3"/>
        </dgm:presLayoutVars>
      </dgm:prSet>
      <dgm:spPr/>
      <dgm:t>
        <a:bodyPr/>
        <a:lstStyle/>
        <a:p>
          <a:endParaRPr lang="uk-UA"/>
        </a:p>
      </dgm:t>
    </dgm:pt>
    <dgm:pt modelId="{50048DD7-DB00-4E85-9E1F-BBDDCB63D50B}" type="pres">
      <dgm:prSet presAssocID="{60C2F679-2797-4680-9D84-C97919CB0FD5}" presName="titleText2" presStyleLbl="fgAcc1" presStyleIdx="7" presStyleCnt="8" custLinFactNeighborX="4930" custLinFactNeighborY="-21424">
        <dgm:presLayoutVars>
          <dgm:chMax val="0"/>
          <dgm:chPref val="0"/>
        </dgm:presLayoutVars>
      </dgm:prSet>
      <dgm:spPr/>
      <dgm:t>
        <a:bodyPr/>
        <a:lstStyle/>
        <a:p>
          <a:endParaRPr lang="uk-UA"/>
        </a:p>
      </dgm:t>
    </dgm:pt>
    <dgm:pt modelId="{85EC8FF2-A645-4901-B5D0-686FC9108190}" type="pres">
      <dgm:prSet presAssocID="{60C2F679-2797-4680-9D84-C97919CB0FD5}" presName="rootConnector" presStyleLbl="node2" presStyleIdx="0" presStyleCnt="0"/>
      <dgm:spPr/>
      <dgm:t>
        <a:bodyPr/>
        <a:lstStyle/>
        <a:p>
          <a:endParaRPr lang="uk-UA"/>
        </a:p>
      </dgm:t>
    </dgm:pt>
    <dgm:pt modelId="{D7FE60A6-CDD5-40FB-98FF-0F919724F9AD}" type="pres">
      <dgm:prSet presAssocID="{60C2F679-2797-4680-9D84-C97919CB0FD5}" presName="hierChild4" presStyleCnt="0"/>
      <dgm:spPr/>
    </dgm:pt>
    <dgm:pt modelId="{FE055C8C-60B6-4DC5-A736-26D6F78EC909}" type="pres">
      <dgm:prSet presAssocID="{60C2F679-2797-4680-9D84-C97919CB0FD5}" presName="hierChild5" presStyleCnt="0"/>
      <dgm:spPr/>
    </dgm:pt>
    <dgm:pt modelId="{C4116E4F-8C27-4306-8A15-CE44AFD51CE7}" type="pres">
      <dgm:prSet presAssocID="{09549895-6F09-4E4A-8FCC-1AA8B3C33300}" presName="hierChild3" presStyleCnt="0"/>
      <dgm:spPr/>
    </dgm:pt>
  </dgm:ptLst>
  <dgm:cxnLst>
    <dgm:cxn modelId="{D9198088-76DA-4146-BFA2-DDFCBB320297}" type="presOf" srcId="{043589F6-5B91-4169-8EE9-72336915F56E}" destId="{0BF53787-E2D5-4664-BA95-63582A5C6CF8}" srcOrd="0" destOrd="0" presId="urn:microsoft.com/office/officeart/2008/layout/NameandTitleOrganizationalChart"/>
    <dgm:cxn modelId="{4B235B9A-1121-40B7-B92C-C785518DE918}" type="presOf" srcId="{05C9D647-6476-41E7-9C46-59D62FB83864}" destId="{15CEB84B-8906-41DB-93D4-FC872E9A6E51}" srcOrd="1" destOrd="0" presId="urn:microsoft.com/office/officeart/2008/layout/NameandTitleOrganizationalChart"/>
    <dgm:cxn modelId="{75AE5918-2744-4FD3-BC69-09FF3189FAB0}" type="presOf" srcId="{05C9D647-6476-41E7-9C46-59D62FB83864}" destId="{FE2BFE78-48CD-4396-A22F-CE2106D356A8}" srcOrd="0" destOrd="0" presId="urn:microsoft.com/office/officeart/2008/layout/NameandTitleOrganizationalChart"/>
    <dgm:cxn modelId="{CA8A53F3-D397-4AAA-8AA0-97AB1606E2D8}" type="presOf" srcId="{BCA4C5F5-D079-4250-A451-4D802AD1BD86}" destId="{650EC149-5ED9-46DB-91A9-B99B7E884F2C}" srcOrd="0" destOrd="0" presId="urn:microsoft.com/office/officeart/2008/layout/NameandTitleOrganizationalChart"/>
    <dgm:cxn modelId="{DA4D4C06-6E0D-43D6-9BC1-F8C074D7F581}" type="presOf" srcId="{9E780C2B-034C-425B-A985-70F539E9A3DD}" destId="{3C34A4FE-8D35-4B4E-85E6-BA7115A4C843}" srcOrd="0" destOrd="0" presId="urn:microsoft.com/office/officeart/2008/layout/NameandTitleOrganizationalChart"/>
    <dgm:cxn modelId="{74C2DCBD-6A0B-4C51-A79C-0AF46315D070}" type="presOf" srcId="{89E361D0-5CED-4CC8-91FB-B6C50F5F10DC}" destId="{C5812035-B7EE-4F39-BCC7-C061F3E0729B}" srcOrd="0" destOrd="0" presId="urn:microsoft.com/office/officeart/2008/layout/NameandTitleOrganizationalChart"/>
    <dgm:cxn modelId="{75D5191F-D627-486D-80D0-671828AC1004}" type="presOf" srcId="{A008601A-4F0B-4472-A98E-BCB6BBD5C347}" destId="{4B9002FA-CF2E-4FD2-8B1C-5502B7935339}" srcOrd="0" destOrd="0" presId="urn:microsoft.com/office/officeart/2008/layout/NameandTitleOrganizationalChart"/>
    <dgm:cxn modelId="{AAD3D741-10EE-4CB1-A6BA-403811E39299}" type="presOf" srcId="{040E3BC9-306F-41A5-9E06-F73FF116D8DD}" destId="{4E91B801-E899-46A2-9109-537FB4CC8764}" srcOrd="0" destOrd="0" presId="urn:microsoft.com/office/officeart/2008/layout/NameandTitleOrganizationalChart"/>
    <dgm:cxn modelId="{B1AEF828-2B02-4793-94D8-CD74EF02539D}" type="presOf" srcId="{613B3BDB-2F85-40E1-BD80-1C0F9CFA50DA}" destId="{FDBCB174-A03C-421B-BED2-2BB3DC1A6359}" srcOrd="0" destOrd="0" presId="urn:microsoft.com/office/officeart/2008/layout/NameandTitleOrganizationalChart"/>
    <dgm:cxn modelId="{F3325257-DDB2-4750-A611-A832715A7FD0}" type="presOf" srcId="{60C2F679-2797-4680-9D84-C97919CB0FD5}" destId="{85EC8FF2-A645-4901-B5D0-686FC9108190}" srcOrd="1" destOrd="0" presId="urn:microsoft.com/office/officeart/2008/layout/NameandTitleOrganizationalChart"/>
    <dgm:cxn modelId="{5BF242EC-8623-4ADB-B49B-1C98DB9A31EE}" srcId="{09549895-6F09-4E4A-8FCC-1AA8B3C33300}" destId="{7F7ACBB7-573D-4261-96ED-8D8C7C057161}" srcOrd="0" destOrd="0" parTransId="{613B3BDB-2F85-40E1-BD80-1C0F9CFA50DA}" sibTransId="{9E780C2B-034C-425B-A985-70F539E9A3DD}"/>
    <dgm:cxn modelId="{EF6C5530-AA32-48EE-A17A-95FDEB7142E7}" srcId="{FEE774E1-EF6F-4DCE-B1A9-25CA5EFA9614}" destId="{4837DE50-D16B-4624-A1F2-2E0616119934}" srcOrd="0" destOrd="0" parTransId="{24F401BD-2EAD-49F1-9385-3F6FDFC34255}" sibTransId="{040E3BC9-306F-41A5-9E06-F73FF116D8DD}"/>
    <dgm:cxn modelId="{78A36467-C26C-41E2-8C90-2275235C88DC}" type="presOf" srcId="{7F7ACBB7-573D-4261-96ED-8D8C7C057161}" destId="{E01C7007-9606-4062-8063-28B72242D224}" srcOrd="0" destOrd="0" presId="urn:microsoft.com/office/officeart/2008/layout/NameandTitleOrganizationalChart"/>
    <dgm:cxn modelId="{299127BD-7FB3-45A3-9F57-F1CCFEE0B82E}" srcId="{4837DE50-D16B-4624-A1F2-2E0616119934}" destId="{44C289E6-3DED-45FC-BCB4-2680AF36BCCF}" srcOrd="0" destOrd="0" parTransId="{0ACF12E3-FDDD-40A0-BA09-08330C52301C}" sibTransId="{EC5EB3AE-44A1-4DF3-8515-57704E2B9E3D}"/>
    <dgm:cxn modelId="{6884A2C2-6087-4C12-BB91-E351B35A2A5B}" type="presOf" srcId="{F8375CF3-F7C9-49DB-A933-F81B2A7E3FBC}" destId="{80F3AE8B-913E-4C0F-B3D1-5B05C4630F27}" srcOrd="0" destOrd="0" presId="urn:microsoft.com/office/officeart/2008/layout/NameandTitleOrganizationalChart"/>
    <dgm:cxn modelId="{BC62D2E9-115A-4974-8B26-F5CE0A172F55}" type="presOf" srcId="{09549895-6F09-4E4A-8FCC-1AA8B3C33300}" destId="{3DCD6F5B-2ADA-4B8A-B1EA-FABC2F41525E}" srcOrd="0" destOrd="0" presId="urn:microsoft.com/office/officeart/2008/layout/NameandTitleOrganizationalChart"/>
    <dgm:cxn modelId="{17E9DE88-5F9C-4D5C-8812-A237D00D4B91}" srcId="{4837DE50-D16B-4624-A1F2-2E0616119934}" destId="{05C9D647-6476-41E7-9C46-59D62FB83864}" srcOrd="1" destOrd="0" parTransId="{89E361D0-5CED-4CC8-91FB-B6C50F5F10DC}" sibTransId="{A008601A-4F0B-4472-A98E-BCB6BBD5C347}"/>
    <dgm:cxn modelId="{31C54AAF-CFCD-4C1B-B2D9-D1B4A3199219}" type="presOf" srcId="{3633F107-51B0-4761-9240-D6F5CB459391}" destId="{A66B62DD-E9F2-4F46-8AC6-1961E0C3EC93}" srcOrd="1" destOrd="0" presId="urn:microsoft.com/office/officeart/2008/layout/NameandTitleOrganizationalChart"/>
    <dgm:cxn modelId="{41B2A1FB-1CC5-407A-8E3A-6376666E6596}" type="presOf" srcId="{61DF2484-DC84-4552-93A1-F2038863D630}" destId="{6D357985-92A8-4960-BE9B-8EDE953F924F}" srcOrd="0" destOrd="0" presId="urn:microsoft.com/office/officeart/2008/layout/NameandTitleOrganizationalChart"/>
    <dgm:cxn modelId="{65A375D4-5BA4-457B-BA99-29D4DC582F3A}" type="presOf" srcId="{FEE774E1-EF6F-4DCE-B1A9-25CA5EFA9614}" destId="{636A5386-1211-461A-A4F9-79BB63C4C940}" srcOrd="1" destOrd="0" presId="urn:microsoft.com/office/officeart/2008/layout/NameandTitleOrganizationalChart"/>
    <dgm:cxn modelId="{DABF9A5A-0EC4-4567-ADF9-FC469529E7CA}" type="presOf" srcId="{44C289E6-3DED-45FC-BCB4-2680AF36BCCF}" destId="{54DEBF99-FA38-47F4-937F-B0F413B6046B}" srcOrd="0" destOrd="0" presId="urn:microsoft.com/office/officeart/2008/layout/NameandTitleOrganizationalChart"/>
    <dgm:cxn modelId="{35C9DAD9-CBB6-417D-AE9F-D5EB21DA99ED}" type="presOf" srcId="{DFF02079-92AD-48DB-8771-79F352868B5B}" destId="{EB836E6C-EA8A-48CC-A927-3F4A9DDA134E}" srcOrd="0" destOrd="0" presId="urn:microsoft.com/office/officeart/2008/layout/NameandTitleOrganizationalChart"/>
    <dgm:cxn modelId="{2F30902E-3B22-4F2C-B733-F089B86FE954}" type="presOf" srcId="{E1399AF6-C9E6-47A0-B40D-608D5529D0D2}" destId="{91757D64-D5A3-4D50-BEDA-3F41F5E45239}" srcOrd="0" destOrd="0" presId="urn:microsoft.com/office/officeart/2008/layout/NameandTitleOrganizationalChart"/>
    <dgm:cxn modelId="{07E09E8B-9EA2-403A-81AE-5BEDF35724F8}" type="presOf" srcId="{6B2FC2FD-E4A4-4547-8C89-C97256DCCF7C}" destId="{50048DD7-DB00-4E85-9E1F-BBDDCB63D50B}" srcOrd="0" destOrd="0" presId="urn:microsoft.com/office/officeart/2008/layout/NameandTitleOrganizationalChart"/>
    <dgm:cxn modelId="{32DE9F46-76E0-4DEB-A586-22C5C7AD9634}" type="presOf" srcId="{76F87CA9-03DD-488F-BF2B-6B392E454608}" destId="{A32FEB3F-1A2D-400D-8A31-E92F0E65917A}" srcOrd="0" destOrd="0" presId="urn:microsoft.com/office/officeart/2008/layout/NameandTitleOrganizationalChart"/>
    <dgm:cxn modelId="{C858B1AB-F51D-480E-9B3C-39C8E306070D}" srcId="{7F7ACBB7-573D-4261-96ED-8D8C7C057161}" destId="{FEE774E1-EF6F-4DCE-B1A9-25CA5EFA9614}" srcOrd="0" destOrd="0" parTransId="{F8375CF3-F7C9-49DB-A933-F81B2A7E3FBC}" sibTransId="{DFF02079-92AD-48DB-8771-79F352868B5B}"/>
    <dgm:cxn modelId="{8134F63B-CC00-4654-AD37-94CE3D548223}" type="presOf" srcId="{7F7ACBB7-573D-4261-96ED-8D8C7C057161}" destId="{01B0E663-4E14-461F-8CEF-F8DA4D596132}" srcOrd="1" destOrd="0" presId="urn:microsoft.com/office/officeart/2008/layout/NameandTitleOrganizationalChart"/>
    <dgm:cxn modelId="{2F712CA6-4CDA-4095-8B83-7642EEA97DD2}" srcId="{09549895-6F09-4E4A-8FCC-1AA8B3C33300}" destId="{60C2F679-2797-4680-9D84-C97919CB0FD5}" srcOrd="1" destOrd="0" parTransId="{A678CE2D-A2A9-4E95-8E7A-2033EE0541BF}" sibTransId="{6B2FC2FD-E4A4-4547-8C89-C97256DCCF7C}"/>
    <dgm:cxn modelId="{98559E1E-2BF0-4257-A09D-753867C5E9F5}" srcId="{61DF2484-DC84-4552-93A1-F2038863D630}" destId="{09549895-6F09-4E4A-8FCC-1AA8B3C33300}" srcOrd="0" destOrd="0" parTransId="{1D5F0B5E-D536-442A-9F6F-0CBECB7E4015}" sibTransId="{D4623555-2EAA-48D8-91E0-FE1E1D20FA92}"/>
    <dgm:cxn modelId="{44D8B36A-69DC-4591-9C63-D31856BDDF39}" type="presOf" srcId="{24F401BD-2EAD-49F1-9385-3F6FDFC34255}" destId="{45766066-39B0-491B-A524-7A5D0AEA8150}" srcOrd="0" destOrd="0" presId="urn:microsoft.com/office/officeart/2008/layout/NameandTitleOrganizationalChart"/>
    <dgm:cxn modelId="{1E0CDBDD-7CEF-4F86-9F53-3DF3C6281C8E}" type="presOf" srcId="{EC5EB3AE-44A1-4DF3-8515-57704E2B9E3D}" destId="{AA6887BE-4532-469E-BDC1-8B5E74F99979}" srcOrd="0" destOrd="0" presId="urn:microsoft.com/office/officeart/2008/layout/NameandTitleOrganizationalChart"/>
    <dgm:cxn modelId="{4360BE0D-9EDE-480C-ADE7-57610879770D}" type="presOf" srcId="{0ACF12E3-FDDD-40A0-BA09-08330C52301C}" destId="{476DCD9F-E22A-4F87-9DF1-C2134969B8D0}" srcOrd="0" destOrd="0" presId="urn:microsoft.com/office/officeart/2008/layout/NameandTitleOrganizationalChart"/>
    <dgm:cxn modelId="{805EFE76-D8D5-40F3-AC03-8A44188671CE}" type="presOf" srcId="{A678CE2D-A2A9-4E95-8E7A-2033EE0541BF}" destId="{455500F7-013E-4612-8F76-A9B072D1CCE4}" srcOrd="0" destOrd="0" presId="urn:microsoft.com/office/officeart/2008/layout/NameandTitleOrganizationalChart"/>
    <dgm:cxn modelId="{8AFBD5C9-8D9B-4E10-9310-9CA06843C263}" type="presOf" srcId="{E1399AF6-C9E6-47A0-B40D-608D5529D0D2}" destId="{863551D2-F951-4403-B57E-3DAC6643EBCD}" srcOrd="1" destOrd="0" presId="urn:microsoft.com/office/officeart/2008/layout/NameandTitleOrganizationalChart"/>
    <dgm:cxn modelId="{57F73F5F-A5D6-457A-AEAD-0A519913AFEB}" type="presOf" srcId="{3633F107-51B0-4761-9240-D6F5CB459391}" destId="{AA2F664B-E2DC-43AB-86BF-468B9A0930B6}" srcOrd="0" destOrd="0" presId="urn:microsoft.com/office/officeart/2008/layout/NameandTitleOrganizationalChart"/>
    <dgm:cxn modelId="{8B517D42-AC6B-4994-A97B-5C49F3A5C226}" type="presOf" srcId="{D4623555-2EAA-48D8-91E0-FE1E1D20FA92}" destId="{2068F200-B754-4FEB-B99F-28D8EE661A78}" srcOrd="0" destOrd="0" presId="urn:microsoft.com/office/officeart/2008/layout/NameandTitleOrganizationalChart"/>
    <dgm:cxn modelId="{9BE2B9EB-1549-49DD-AEEA-27224225D61A}" srcId="{7F7ACBB7-573D-4261-96ED-8D8C7C057161}" destId="{E1399AF6-C9E6-47A0-B40D-608D5529D0D2}" srcOrd="1" destOrd="0" parTransId="{76F87CA9-03DD-488F-BF2B-6B392E454608}" sibTransId="{043589F6-5B91-4169-8EE9-72336915F56E}"/>
    <dgm:cxn modelId="{1BA5DC06-2FC8-42CC-A6C0-D822402201C8}" type="presOf" srcId="{09549895-6F09-4E4A-8FCC-1AA8B3C33300}" destId="{2CDD29D2-9BB5-47C6-B261-D8DFB1CFA03A}" srcOrd="1" destOrd="0" presId="urn:microsoft.com/office/officeart/2008/layout/NameandTitleOrganizationalChart"/>
    <dgm:cxn modelId="{577F042F-AA27-4479-B5D9-D0439548B62C}" type="presOf" srcId="{4837DE50-D16B-4624-A1F2-2E0616119934}" destId="{70ECD6E6-DF33-4B73-8B79-A1B0FFABF4DE}" srcOrd="0" destOrd="0" presId="urn:microsoft.com/office/officeart/2008/layout/NameandTitleOrganizationalChart"/>
    <dgm:cxn modelId="{40720321-BFD2-4141-8AD7-F7473629A3E3}" type="presOf" srcId="{60C2F679-2797-4680-9D84-C97919CB0FD5}" destId="{BF6B7C43-11C7-4DC6-8254-FBAE5697C12F}" srcOrd="0" destOrd="0" presId="urn:microsoft.com/office/officeart/2008/layout/NameandTitleOrganizationalChart"/>
    <dgm:cxn modelId="{32C56966-7A86-44E7-81FD-3DB18C655FC6}" type="presOf" srcId="{58BB61D1-19B3-4866-949F-34AD375C35B5}" destId="{7FDAD78D-74FD-46AD-BFDC-D2AC6C118B30}" srcOrd="0" destOrd="0" presId="urn:microsoft.com/office/officeart/2008/layout/NameandTitleOrganizationalChart"/>
    <dgm:cxn modelId="{55E9DB2A-929D-451A-A148-4227F0176040}" type="presOf" srcId="{FEE774E1-EF6F-4DCE-B1A9-25CA5EFA9614}" destId="{F6C46FAD-8C09-459C-BB34-8D8A8D0BC109}" srcOrd="0" destOrd="0" presId="urn:microsoft.com/office/officeart/2008/layout/NameandTitleOrganizationalChart"/>
    <dgm:cxn modelId="{DAD574BB-AFBB-4014-8443-0B053A225E54}" type="presOf" srcId="{44C289E6-3DED-45FC-BCB4-2680AF36BCCF}" destId="{EA8868E0-8B62-47CB-AD61-D95914199F28}" srcOrd="1" destOrd="0" presId="urn:microsoft.com/office/officeart/2008/layout/NameandTitleOrganizationalChart"/>
    <dgm:cxn modelId="{03A7EF3A-681E-40CC-BC7F-85F5E19A0E36}" srcId="{E1399AF6-C9E6-47A0-B40D-608D5529D0D2}" destId="{3633F107-51B0-4761-9240-D6F5CB459391}" srcOrd="0" destOrd="0" parTransId="{58BB61D1-19B3-4866-949F-34AD375C35B5}" sibTransId="{BCA4C5F5-D079-4250-A451-4D802AD1BD86}"/>
    <dgm:cxn modelId="{88B3E524-10DC-4B99-8B7D-88281E6E3FA7}" type="presOf" srcId="{4837DE50-D16B-4624-A1F2-2E0616119934}" destId="{D7DBFC31-FD3E-4FAB-9F6A-FDE6AC794CC8}" srcOrd="1" destOrd="0" presId="urn:microsoft.com/office/officeart/2008/layout/NameandTitleOrganizationalChart"/>
    <dgm:cxn modelId="{CD1C05D2-5B58-4992-A950-8086378B33BD}" type="presParOf" srcId="{6D357985-92A8-4960-BE9B-8EDE953F924F}" destId="{B93C4D54-26A2-417C-AB28-A67AFD16B755}" srcOrd="0" destOrd="0" presId="urn:microsoft.com/office/officeart/2008/layout/NameandTitleOrganizationalChart"/>
    <dgm:cxn modelId="{AFB27542-A845-43E7-AC90-C9C86BCF7E95}" type="presParOf" srcId="{B93C4D54-26A2-417C-AB28-A67AFD16B755}" destId="{CA1126F4-A357-4A46-BF4D-A776959F6AFE}" srcOrd="0" destOrd="0" presId="urn:microsoft.com/office/officeart/2008/layout/NameandTitleOrganizationalChart"/>
    <dgm:cxn modelId="{1398DDCA-3615-4F8B-A556-F3AD8F6BC8A3}" type="presParOf" srcId="{CA1126F4-A357-4A46-BF4D-A776959F6AFE}" destId="{3DCD6F5B-2ADA-4B8A-B1EA-FABC2F41525E}" srcOrd="0" destOrd="0" presId="urn:microsoft.com/office/officeart/2008/layout/NameandTitleOrganizationalChart"/>
    <dgm:cxn modelId="{454C0C27-1944-46F7-AA6A-C8531FA7A8BB}" type="presParOf" srcId="{CA1126F4-A357-4A46-BF4D-A776959F6AFE}" destId="{2068F200-B754-4FEB-B99F-28D8EE661A78}" srcOrd="1" destOrd="0" presId="urn:microsoft.com/office/officeart/2008/layout/NameandTitleOrganizationalChart"/>
    <dgm:cxn modelId="{9927DEC6-13C5-4C1B-99BC-A1329801E105}" type="presParOf" srcId="{CA1126F4-A357-4A46-BF4D-A776959F6AFE}" destId="{2CDD29D2-9BB5-47C6-B261-D8DFB1CFA03A}" srcOrd="2" destOrd="0" presId="urn:microsoft.com/office/officeart/2008/layout/NameandTitleOrganizationalChart"/>
    <dgm:cxn modelId="{9EB79FD8-1034-4AB3-BDC3-266DACA8AAE1}" type="presParOf" srcId="{B93C4D54-26A2-417C-AB28-A67AFD16B755}" destId="{5A063A53-7E8D-4987-A9FF-8A6747FFC38F}" srcOrd="1" destOrd="0" presId="urn:microsoft.com/office/officeart/2008/layout/NameandTitleOrganizationalChart"/>
    <dgm:cxn modelId="{30F6C2E1-1C10-452B-890D-756458195B92}" type="presParOf" srcId="{5A063A53-7E8D-4987-A9FF-8A6747FFC38F}" destId="{FDBCB174-A03C-421B-BED2-2BB3DC1A6359}" srcOrd="0" destOrd="0" presId="urn:microsoft.com/office/officeart/2008/layout/NameandTitleOrganizationalChart"/>
    <dgm:cxn modelId="{B80CBED9-BF10-472D-B12C-9315E44CAE0E}" type="presParOf" srcId="{5A063A53-7E8D-4987-A9FF-8A6747FFC38F}" destId="{D574BB87-3B8B-4A8E-B801-CC55DB6F7D37}" srcOrd="1" destOrd="0" presId="urn:microsoft.com/office/officeart/2008/layout/NameandTitleOrganizationalChart"/>
    <dgm:cxn modelId="{B61BEEC4-DC4A-4647-905B-EB21B0DD3AE6}" type="presParOf" srcId="{D574BB87-3B8B-4A8E-B801-CC55DB6F7D37}" destId="{B93E8DC1-AB56-4353-B685-3D82F31BAFBA}" srcOrd="0" destOrd="0" presId="urn:microsoft.com/office/officeart/2008/layout/NameandTitleOrganizationalChart"/>
    <dgm:cxn modelId="{1CF2D51B-CA72-4FC9-85E2-43C0E17F25A8}" type="presParOf" srcId="{B93E8DC1-AB56-4353-B685-3D82F31BAFBA}" destId="{E01C7007-9606-4062-8063-28B72242D224}" srcOrd="0" destOrd="0" presId="urn:microsoft.com/office/officeart/2008/layout/NameandTitleOrganizationalChart"/>
    <dgm:cxn modelId="{56AD3104-B3F0-4A07-A052-24305A123053}" type="presParOf" srcId="{B93E8DC1-AB56-4353-B685-3D82F31BAFBA}" destId="{3C34A4FE-8D35-4B4E-85E6-BA7115A4C843}" srcOrd="1" destOrd="0" presId="urn:microsoft.com/office/officeart/2008/layout/NameandTitleOrganizationalChart"/>
    <dgm:cxn modelId="{64F21809-9030-49BF-8088-27CB7C6F52F5}" type="presParOf" srcId="{B93E8DC1-AB56-4353-B685-3D82F31BAFBA}" destId="{01B0E663-4E14-461F-8CEF-F8DA4D596132}" srcOrd="2" destOrd="0" presId="urn:microsoft.com/office/officeart/2008/layout/NameandTitleOrganizationalChart"/>
    <dgm:cxn modelId="{27715035-4F66-466A-9273-D43B84E5CEF5}" type="presParOf" srcId="{D574BB87-3B8B-4A8E-B801-CC55DB6F7D37}" destId="{71446E0B-6B4E-49CF-9595-AC6733C145AA}" srcOrd="1" destOrd="0" presId="urn:microsoft.com/office/officeart/2008/layout/NameandTitleOrganizationalChart"/>
    <dgm:cxn modelId="{BCDDE6F0-70FF-4C98-AFAF-F8B793CB8963}" type="presParOf" srcId="{71446E0B-6B4E-49CF-9595-AC6733C145AA}" destId="{80F3AE8B-913E-4C0F-B3D1-5B05C4630F27}" srcOrd="0" destOrd="0" presId="urn:microsoft.com/office/officeart/2008/layout/NameandTitleOrganizationalChart"/>
    <dgm:cxn modelId="{935DB93A-82AB-4803-9B20-37BCAFCFE947}" type="presParOf" srcId="{71446E0B-6B4E-49CF-9595-AC6733C145AA}" destId="{6D2E9AA6-0D90-485C-8823-9A8C4FBC54EF}" srcOrd="1" destOrd="0" presId="urn:microsoft.com/office/officeart/2008/layout/NameandTitleOrganizationalChart"/>
    <dgm:cxn modelId="{0EA2FBAF-82CB-40C3-88AD-8EC3AACFCCD1}" type="presParOf" srcId="{6D2E9AA6-0D90-485C-8823-9A8C4FBC54EF}" destId="{3D1EAEBF-E70B-41AA-A32D-C66412C064A9}" srcOrd="0" destOrd="0" presId="urn:microsoft.com/office/officeart/2008/layout/NameandTitleOrganizationalChart"/>
    <dgm:cxn modelId="{0836AEA5-4D99-4941-A42E-773BA1CA0466}" type="presParOf" srcId="{3D1EAEBF-E70B-41AA-A32D-C66412C064A9}" destId="{F6C46FAD-8C09-459C-BB34-8D8A8D0BC109}" srcOrd="0" destOrd="0" presId="urn:microsoft.com/office/officeart/2008/layout/NameandTitleOrganizationalChart"/>
    <dgm:cxn modelId="{F67C03BD-F9AA-44E2-A60F-0C05C8151A16}" type="presParOf" srcId="{3D1EAEBF-E70B-41AA-A32D-C66412C064A9}" destId="{EB836E6C-EA8A-48CC-A927-3F4A9DDA134E}" srcOrd="1" destOrd="0" presId="urn:microsoft.com/office/officeart/2008/layout/NameandTitleOrganizationalChart"/>
    <dgm:cxn modelId="{E1F37274-3D7A-4AAB-A31A-F59DDC021A5F}" type="presParOf" srcId="{3D1EAEBF-E70B-41AA-A32D-C66412C064A9}" destId="{636A5386-1211-461A-A4F9-79BB63C4C940}" srcOrd="2" destOrd="0" presId="urn:microsoft.com/office/officeart/2008/layout/NameandTitleOrganizationalChart"/>
    <dgm:cxn modelId="{D7B98C7C-EEBD-4288-A3CF-0A28422ED48D}" type="presParOf" srcId="{6D2E9AA6-0D90-485C-8823-9A8C4FBC54EF}" destId="{C6897289-885A-4C02-9FF0-8D2ADE6C3C5A}" srcOrd="1" destOrd="0" presId="urn:microsoft.com/office/officeart/2008/layout/NameandTitleOrganizationalChart"/>
    <dgm:cxn modelId="{39197D02-E261-4BA5-9386-3C9D89F459B8}" type="presParOf" srcId="{C6897289-885A-4C02-9FF0-8D2ADE6C3C5A}" destId="{45766066-39B0-491B-A524-7A5D0AEA8150}" srcOrd="0" destOrd="0" presId="urn:microsoft.com/office/officeart/2008/layout/NameandTitleOrganizationalChart"/>
    <dgm:cxn modelId="{7579CC54-A6FD-4277-AC73-762908014CD6}" type="presParOf" srcId="{C6897289-885A-4C02-9FF0-8D2ADE6C3C5A}" destId="{F54EAEC0-6D29-4F8E-A094-C16CA619CED7}" srcOrd="1" destOrd="0" presId="urn:microsoft.com/office/officeart/2008/layout/NameandTitleOrganizationalChart"/>
    <dgm:cxn modelId="{41237DE4-EE88-4E6B-813F-BA4C08888E88}" type="presParOf" srcId="{F54EAEC0-6D29-4F8E-A094-C16CA619CED7}" destId="{ED6D3ECD-833A-4AB4-BFA7-2B795AA57825}" srcOrd="0" destOrd="0" presId="urn:microsoft.com/office/officeart/2008/layout/NameandTitleOrganizationalChart"/>
    <dgm:cxn modelId="{EA0DE4EE-CF9E-4D4B-B765-8D66E87FC5CB}" type="presParOf" srcId="{ED6D3ECD-833A-4AB4-BFA7-2B795AA57825}" destId="{70ECD6E6-DF33-4B73-8B79-A1B0FFABF4DE}" srcOrd="0" destOrd="0" presId="urn:microsoft.com/office/officeart/2008/layout/NameandTitleOrganizationalChart"/>
    <dgm:cxn modelId="{44BC1965-9B27-41CC-8E15-F2D0137BF4D9}" type="presParOf" srcId="{ED6D3ECD-833A-4AB4-BFA7-2B795AA57825}" destId="{4E91B801-E899-46A2-9109-537FB4CC8764}" srcOrd="1" destOrd="0" presId="urn:microsoft.com/office/officeart/2008/layout/NameandTitleOrganizationalChart"/>
    <dgm:cxn modelId="{C91C77F5-E55F-43A8-BDE3-C14A22DB2FE3}" type="presParOf" srcId="{ED6D3ECD-833A-4AB4-BFA7-2B795AA57825}" destId="{D7DBFC31-FD3E-4FAB-9F6A-FDE6AC794CC8}" srcOrd="2" destOrd="0" presId="urn:microsoft.com/office/officeart/2008/layout/NameandTitleOrganizationalChart"/>
    <dgm:cxn modelId="{C4C8D6E4-A613-477E-B22D-42D867415736}" type="presParOf" srcId="{F54EAEC0-6D29-4F8E-A094-C16CA619CED7}" destId="{FC2038E5-1301-40BC-ACB3-F93303079F62}" srcOrd="1" destOrd="0" presId="urn:microsoft.com/office/officeart/2008/layout/NameandTitleOrganizationalChart"/>
    <dgm:cxn modelId="{7972F274-D68D-4533-AB6B-78A0D049A78D}" type="presParOf" srcId="{FC2038E5-1301-40BC-ACB3-F93303079F62}" destId="{476DCD9F-E22A-4F87-9DF1-C2134969B8D0}" srcOrd="0" destOrd="0" presId="urn:microsoft.com/office/officeart/2008/layout/NameandTitleOrganizationalChart"/>
    <dgm:cxn modelId="{C3A0925B-DC94-4E47-9064-0D1B75A3A158}" type="presParOf" srcId="{FC2038E5-1301-40BC-ACB3-F93303079F62}" destId="{7E4DE78F-318E-485E-9291-798A7535FD8B}" srcOrd="1" destOrd="0" presId="urn:microsoft.com/office/officeart/2008/layout/NameandTitleOrganizationalChart"/>
    <dgm:cxn modelId="{8C349B26-5366-404A-8AA4-921A415C6DBF}" type="presParOf" srcId="{7E4DE78F-318E-485E-9291-798A7535FD8B}" destId="{724EA28C-C295-43AF-80CD-EBA52D34731B}" srcOrd="0" destOrd="0" presId="urn:microsoft.com/office/officeart/2008/layout/NameandTitleOrganizationalChart"/>
    <dgm:cxn modelId="{EA96508C-D7BB-49E9-8DB5-73794210E7A5}" type="presParOf" srcId="{724EA28C-C295-43AF-80CD-EBA52D34731B}" destId="{54DEBF99-FA38-47F4-937F-B0F413B6046B}" srcOrd="0" destOrd="0" presId="urn:microsoft.com/office/officeart/2008/layout/NameandTitleOrganizationalChart"/>
    <dgm:cxn modelId="{5B065623-EF72-440E-B544-6EFD608D41FC}" type="presParOf" srcId="{724EA28C-C295-43AF-80CD-EBA52D34731B}" destId="{AA6887BE-4532-469E-BDC1-8B5E74F99979}" srcOrd="1" destOrd="0" presId="urn:microsoft.com/office/officeart/2008/layout/NameandTitleOrganizationalChart"/>
    <dgm:cxn modelId="{3440BE98-F4F8-438B-83EA-4A6C5C5304A9}" type="presParOf" srcId="{724EA28C-C295-43AF-80CD-EBA52D34731B}" destId="{EA8868E0-8B62-47CB-AD61-D95914199F28}" srcOrd="2" destOrd="0" presId="urn:microsoft.com/office/officeart/2008/layout/NameandTitleOrganizationalChart"/>
    <dgm:cxn modelId="{6010191A-F7F2-4DCA-B9AC-B7D2598AB3CF}" type="presParOf" srcId="{7E4DE78F-318E-485E-9291-798A7535FD8B}" destId="{A3FF7EA9-694D-4D64-BDF4-50E8B6F0B63B}" srcOrd="1" destOrd="0" presId="urn:microsoft.com/office/officeart/2008/layout/NameandTitleOrganizationalChart"/>
    <dgm:cxn modelId="{C5419735-600A-4747-95F8-A93ECFC53EB5}" type="presParOf" srcId="{7E4DE78F-318E-485E-9291-798A7535FD8B}" destId="{3A7BDE77-2DA3-485B-8ECE-F1A39AA0C350}" srcOrd="2" destOrd="0" presId="urn:microsoft.com/office/officeart/2008/layout/NameandTitleOrganizationalChart"/>
    <dgm:cxn modelId="{A40E6F68-66CD-4DE0-93A5-BAC4AA479BFB}" type="presParOf" srcId="{FC2038E5-1301-40BC-ACB3-F93303079F62}" destId="{C5812035-B7EE-4F39-BCC7-C061F3E0729B}" srcOrd="2" destOrd="0" presId="urn:microsoft.com/office/officeart/2008/layout/NameandTitleOrganizationalChart"/>
    <dgm:cxn modelId="{B0278949-981A-41FB-BE6C-2169E29B9538}" type="presParOf" srcId="{FC2038E5-1301-40BC-ACB3-F93303079F62}" destId="{35B0D82A-7BB4-4EBA-B894-A9BAE0721F61}" srcOrd="3" destOrd="0" presId="urn:microsoft.com/office/officeart/2008/layout/NameandTitleOrganizationalChart"/>
    <dgm:cxn modelId="{8B03BE32-3BD3-454D-BCC9-A71D9A0956F1}" type="presParOf" srcId="{35B0D82A-7BB4-4EBA-B894-A9BAE0721F61}" destId="{69F88F2B-8B10-4D8B-AF7E-BFF31EF211AB}" srcOrd="0" destOrd="0" presId="urn:microsoft.com/office/officeart/2008/layout/NameandTitleOrganizationalChart"/>
    <dgm:cxn modelId="{28BDF9E0-7658-4545-8CB3-E2BFD718AA0F}" type="presParOf" srcId="{69F88F2B-8B10-4D8B-AF7E-BFF31EF211AB}" destId="{FE2BFE78-48CD-4396-A22F-CE2106D356A8}" srcOrd="0" destOrd="0" presId="urn:microsoft.com/office/officeart/2008/layout/NameandTitleOrganizationalChart"/>
    <dgm:cxn modelId="{574322A4-A584-4B84-A78B-61BB13329A73}" type="presParOf" srcId="{69F88F2B-8B10-4D8B-AF7E-BFF31EF211AB}" destId="{4B9002FA-CF2E-4FD2-8B1C-5502B7935339}" srcOrd="1" destOrd="0" presId="urn:microsoft.com/office/officeart/2008/layout/NameandTitleOrganizationalChart"/>
    <dgm:cxn modelId="{CB0CDE95-F9A3-4DB8-AD04-FB809A8B9B57}" type="presParOf" srcId="{69F88F2B-8B10-4D8B-AF7E-BFF31EF211AB}" destId="{15CEB84B-8906-41DB-93D4-FC872E9A6E51}" srcOrd="2" destOrd="0" presId="urn:microsoft.com/office/officeart/2008/layout/NameandTitleOrganizationalChart"/>
    <dgm:cxn modelId="{D3C81FF1-D47C-4977-A227-6600303A2746}" type="presParOf" srcId="{35B0D82A-7BB4-4EBA-B894-A9BAE0721F61}" destId="{E6565C8F-9B9B-4F60-885E-5AA568FEC5EF}" srcOrd="1" destOrd="0" presId="urn:microsoft.com/office/officeart/2008/layout/NameandTitleOrganizationalChart"/>
    <dgm:cxn modelId="{152FCAF9-8FDB-4A2A-B837-AA63ABCB5725}" type="presParOf" srcId="{35B0D82A-7BB4-4EBA-B894-A9BAE0721F61}" destId="{08A73E89-1CDA-4E62-A432-0A118F02F686}" srcOrd="2" destOrd="0" presId="urn:microsoft.com/office/officeart/2008/layout/NameandTitleOrganizationalChart"/>
    <dgm:cxn modelId="{4CC6700F-8F6B-4E26-BF0B-7FBE6015D843}" type="presParOf" srcId="{F54EAEC0-6D29-4F8E-A094-C16CA619CED7}" destId="{A15497D3-A9A9-454E-94D4-E49627A49D94}" srcOrd="2" destOrd="0" presId="urn:microsoft.com/office/officeart/2008/layout/NameandTitleOrganizationalChart"/>
    <dgm:cxn modelId="{B0DD5EA8-D6FA-42A3-A2DB-E6DB259803A7}" type="presParOf" srcId="{6D2E9AA6-0D90-485C-8823-9A8C4FBC54EF}" destId="{435890CC-399E-416F-949C-A3056F73E0AE}" srcOrd="2" destOrd="0" presId="urn:microsoft.com/office/officeart/2008/layout/NameandTitleOrganizationalChart"/>
    <dgm:cxn modelId="{D0460310-1D37-484D-8EAD-6CAAD98C8DCB}" type="presParOf" srcId="{71446E0B-6B4E-49CF-9595-AC6733C145AA}" destId="{A32FEB3F-1A2D-400D-8A31-E92F0E65917A}" srcOrd="2" destOrd="0" presId="urn:microsoft.com/office/officeart/2008/layout/NameandTitleOrganizationalChart"/>
    <dgm:cxn modelId="{8988E051-7FF6-4333-8DB9-EC43C1FB114F}" type="presParOf" srcId="{71446E0B-6B4E-49CF-9595-AC6733C145AA}" destId="{7491D84C-FD3B-4CDA-A7CA-0A3497C93503}" srcOrd="3" destOrd="0" presId="urn:microsoft.com/office/officeart/2008/layout/NameandTitleOrganizationalChart"/>
    <dgm:cxn modelId="{DA0658B7-B943-40F7-85A0-3AA9E18205C8}" type="presParOf" srcId="{7491D84C-FD3B-4CDA-A7CA-0A3497C93503}" destId="{C165BE81-279F-44D6-8038-453EF52F5E43}" srcOrd="0" destOrd="0" presId="urn:microsoft.com/office/officeart/2008/layout/NameandTitleOrganizationalChart"/>
    <dgm:cxn modelId="{EB025D65-1E70-4C00-A937-73A2590A355B}" type="presParOf" srcId="{C165BE81-279F-44D6-8038-453EF52F5E43}" destId="{91757D64-D5A3-4D50-BEDA-3F41F5E45239}" srcOrd="0" destOrd="0" presId="urn:microsoft.com/office/officeart/2008/layout/NameandTitleOrganizationalChart"/>
    <dgm:cxn modelId="{26406B6D-7C83-4BB4-93C2-DA2F4F55CC24}" type="presParOf" srcId="{C165BE81-279F-44D6-8038-453EF52F5E43}" destId="{0BF53787-E2D5-4664-BA95-63582A5C6CF8}" srcOrd="1" destOrd="0" presId="urn:microsoft.com/office/officeart/2008/layout/NameandTitleOrganizationalChart"/>
    <dgm:cxn modelId="{875DF8F1-CE34-449D-A3D6-2C7BF47A48FD}" type="presParOf" srcId="{C165BE81-279F-44D6-8038-453EF52F5E43}" destId="{863551D2-F951-4403-B57E-3DAC6643EBCD}" srcOrd="2" destOrd="0" presId="urn:microsoft.com/office/officeart/2008/layout/NameandTitleOrganizationalChart"/>
    <dgm:cxn modelId="{8534F1DC-2032-46B3-89E8-08E642014BBE}" type="presParOf" srcId="{7491D84C-FD3B-4CDA-A7CA-0A3497C93503}" destId="{295683D0-1ACD-451A-B41F-AD266A201845}" srcOrd="1" destOrd="0" presId="urn:microsoft.com/office/officeart/2008/layout/NameandTitleOrganizationalChart"/>
    <dgm:cxn modelId="{4EB781D4-8872-41AD-A9BA-DBFD42536151}" type="presParOf" srcId="{295683D0-1ACD-451A-B41F-AD266A201845}" destId="{7FDAD78D-74FD-46AD-BFDC-D2AC6C118B30}" srcOrd="0" destOrd="0" presId="urn:microsoft.com/office/officeart/2008/layout/NameandTitleOrganizationalChart"/>
    <dgm:cxn modelId="{047AD714-3354-4F12-BDB1-1F1411D3C36F}" type="presParOf" srcId="{295683D0-1ACD-451A-B41F-AD266A201845}" destId="{A4CBA9E4-2448-4C78-B32E-F8B6C61FBEB3}" srcOrd="1" destOrd="0" presId="urn:microsoft.com/office/officeart/2008/layout/NameandTitleOrganizationalChart"/>
    <dgm:cxn modelId="{E34E0F1E-2DB7-4E4F-8AAB-17988F0D0769}" type="presParOf" srcId="{A4CBA9E4-2448-4C78-B32E-F8B6C61FBEB3}" destId="{0D734232-BA38-471F-9BC1-12B3E9FA4675}" srcOrd="0" destOrd="0" presId="urn:microsoft.com/office/officeart/2008/layout/NameandTitleOrganizationalChart"/>
    <dgm:cxn modelId="{3798EBE4-D873-4428-B426-89358B896C5C}" type="presParOf" srcId="{0D734232-BA38-471F-9BC1-12B3E9FA4675}" destId="{AA2F664B-E2DC-43AB-86BF-468B9A0930B6}" srcOrd="0" destOrd="0" presId="urn:microsoft.com/office/officeart/2008/layout/NameandTitleOrganizationalChart"/>
    <dgm:cxn modelId="{0C08004E-6509-498C-9F44-7F71F4C9496F}" type="presParOf" srcId="{0D734232-BA38-471F-9BC1-12B3E9FA4675}" destId="{650EC149-5ED9-46DB-91A9-B99B7E884F2C}" srcOrd="1" destOrd="0" presId="urn:microsoft.com/office/officeart/2008/layout/NameandTitleOrganizationalChart"/>
    <dgm:cxn modelId="{BF265E96-E898-46A4-8E94-6574950AA554}" type="presParOf" srcId="{0D734232-BA38-471F-9BC1-12B3E9FA4675}" destId="{A66B62DD-E9F2-4F46-8AC6-1961E0C3EC93}" srcOrd="2" destOrd="0" presId="urn:microsoft.com/office/officeart/2008/layout/NameandTitleOrganizationalChart"/>
    <dgm:cxn modelId="{CD8C40E1-EC51-4AAE-8858-633BAD1EAB73}" type="presParOf" srcId="{A4CBA9E4-2448-4C78-B32E-F8B6C61FBEB3}" destId="{2F0BDE26-2B4E-4164-B578-5253023F0241}" srcOrd="1" destOrd="0" presId="urn:microsoft.com/office/officeart/2008/layout/NameandTitleOrganizationalChart"/>
    <dgm:cxn modelId="{5C16AB89-DFB3-4657-A02A-4F12A4DAD831}" type="presParOf" srcId="{A4CBA9E4-2448-4C78-B32E-F8B6C61FBEB3}" destId="{89D8481E-2645-4E87-94D7-B25684F61A1F}" srcOrd="2" destOrd="0" presId="urn:microsoft.com/office/officeart/2008/layout/NameandTitleOrganizationalChart"/>
    <dgm:cxn modelId="{B2125EAD-F128-4582-B0EB-09923EEA4C94}" type="presParOf" srcId="{7491D84C-FD3B-4CDA-A7CA-0A3497C93503}" destId="{7A394B04-A8AC-4FD5-B9CF-2E7B5A770336}" srcOrd="2" destOrd="0" presId="urn:microsoft.com/office/officeart/2008/layout/NameandTitleOrganizationalChart"/>
    <dgm:cxn modelId="{8205AA33-8980-4DCC-97BB-BA4821E97A42}" type="presParOf" srcId="{D574BB87-3B8B-4A8E-B801-CC55DB6F7D37}" destId="{4DA2D3D1-7B71-4532-9B90-3A29C0A9F5E1}" srcOrd="2" destOrd="0" presId="urn:microsoft.com/office/officeart/2008/layout/NameandTitleOrganizationalChart"/>
    <dgm:cxn modelId="{48A310D3-2E31-4793-A6CE-3130B430CB27}" type="presParOf" srcId="{5A063A53-7E8D-4987-A9FF-8A6747FFC38F}" destId="{455500F7-013E-4612-8F76-A9B072D1CCE4}" srcOrd="2" destOrd="0" presId="urn:microsoft.com/office/officeart/2008/layout/NameandTitleOrganizationalChart"/>
    <dgm:cxn modelId="{87A1C7BD-40FF-4F5E-B3C6-40CA98E6A144}" type="presParOf" srcId="{5A063A53-7E8D-4987-A9FF-8A6747FFC38F}" destId="{E8847438-6E6D-4814-BD14-2C4A8DB8E155}" srcOrd="3" destOrd="0" presId="urn:microsoft.com/office/officeart/2008/layout/NameandTitleOrganizationalChart"/>
    <dgm:cxn modelId="{BC99284B-9DD5-42DC-9009-DA5887055031}" type="presParOf" srcId="{E8847438-6E6D-4814-BD14-2C4A8DB8E155}" destId="{CCBE32E0-F5A2-4E68-8F88-F954554067B3}" srcOrd="0" destOrd="0" presId="urn:microsoft.com/office/officeart/2008/layout/NameandTitleOrganizationalChart"/>
    <dgm:cxn modelId="{A7044B92-8CF4-41DF-BFEB-3768F5A6E8CB}" type="presParOf" srcId="{CCBE32E0-F5A2-4E68-8F88-F954554067B3}" destId="{BF6B7C43-11C7-4DC6-8254-FBAE5697C12F}" srcOrd="0" destOrd="0" presId="urn:microsoft.com/office/officeart/2008/layout/NameandTitleOrganizationalChart"/>
    <dgm:cxn modelId="{C1C69B28-B1F5-4AFA-8AF3-B8A3DD78A417}" type="presParOf" srcId="{CCBE32E0-F5A2-4E68-8F88-F954554067B3}" destId="{50048DD7-DB00-4E85-9E1F-BBDDCB63D50B}" srcOrd="1" destOrd="0" presId="urn:microsoft.com/office/officeart/2008/layout/NameandTitleOrganizationalChart"/>
    <dgm:cxn modelId="{296016B5-66E6-45EA-937B-7F9B12E0D678}" type="presParOf" srcId="{CCBE32E0-F5A2-4E68-8F88-F954554067B3}" destId="{85EC8FF2-A645-4901-B5D0-686FC9108190}" srcOrd="2" destOrd="0" presId="urn:microsoft.com/office/officeart/2008/layout/NameandTitleOrganizationalChart"/>
    <dgm:cxn modelId="{5DFEAA14-D82C-4CB2-B6E9-76F7ACA519A3}" type="presParOf" srcId="{E8847438-6E6D-4814-BD14-2C4A8DB8E155}" destId="{D7FE60A6-CDD5-40FB-98FF-0F919724F9AD}" srcOrd="1" destOrd="0" presId="urn:microsoft.com/office/officeart/2008/layout/NameandTitleOrganizationalChart"/>
    <dgm:cxn modelId="{93B22DD8-8D2C-42D8-B86F-A5BE8D961DF6}" type="presParOf" srcId="{E8847438-6E6D-4814-BD14-2C4A8DB8E155}" destId="{FE055C8C-60B6-4DC5-A736-26D6F78EC909}" srcOrd="2" destOrd="0" presId="urn:microsoft.com/office/officeart/2008/layout/NameandTitleOrganizationalChart"/>
    <dgm:cxn modelId="{6D6CED4C-F5E7-4089-9D53-74E6F0FE64E6}" type="presParOf" srcId="{B93C4D54-26A2-417C-AB28-A67AFD16B755}" destId="{C4116E4F-8C27-4306-8A15-CE44AFD51CE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9AC4DE-6306-4C74-A7EE-36C5C64F8CAD}" type="doc">
      <dgm:prSet loTypeId="urn:microsoft.com/office/officeart/2005/8/layout/hProcess3" loCatId="process" qsTypeId="urn:microsoft.com/office/officeart/2005/8/quickstyle/simple3" qsCatId="simple" csTypeId="urn:microsoft.com/office/officeart/2005/8/colors/accent4_5" csCatId="accent4" phldr="1"/>
      <dgm:spPr/>
    </dgm:pt>
    <dgm:pt modelId="{E0655772-0C31-4C2A-9EDD-7185DB40812E}">
      <dgm:prSet phldrT="[Текст]"/>
      <dgm:spPr/>
      <dgm:t>
        <a:bodyPr/>
        <a:lstStyle/>
        <a:p>
          <a:r>
            <a:rPr lang="en-US" baseline="0" dirty="0" smtClean="0">
              <a:solidFill>
                <a:srgbClr val="C00000"/>
              </a:solidFill>
            </a:rPr>
            <a:t>“(</a:t>
          </a:r>
          <a:r>
            <a:rPr lang="en-US" baseline="0" dirty="0" err="1" smtClean="0">
              <a:solidFill>
                <a:srgbClr val="C00000"/>
              </a:solidFill>
            </a:rPr>
            <a:t>cos</a:t>
          </a:r>
          <a:r>
            <a:rPr lang="en-US" baseline="0" dirty="0" smtClean="0">
              <a:solidFill>
                <a:srgbClr val="C00000"/>
              </a:solidFill>
            </a:rPr>
            <a:t>(2*x) + </a:t>
          </a:r>
          <a:r>
            <a:rPr lang="en-US" baseline="0" dirty="0" err="1" smtClean="0">
              <a:solidFill>
                <a:srgbClr val="C00000"/>
              </a:solidFill>
            </a:rPr>
            <a:t>cos</a:t>
          </a:r>
          <a:r>
            <a:rPr lang="en-US" baseline="0" dirty="0" smtClean="0">
              <a:solidFill>
                <a:srgbClr val="C00000"/>
              </a:solidFill>
            </a:rPr>
            <a:t>(x))^3”</a:t>
          </a:r>
          <a:endParaRPr lang="uk-UA" dirty="0">
            <a:solidFill>
              <a:srgbClr val="C00000"/>
            </a:solidFill>
          </a:endParaRPr>
        </a:p>
      </dgm:t>
    </dgm:pt>
    <dgm:pt modelId="{972DD6D5-B71F-43C9-9DC3-BB8AFE3B44B4}" type="parTrans" cxnId="{57209BB1-22A0-400D-9A48-0D9CC70B495F}">
      <dgm:prSet/>
      <dgm:spPr/>
      <dgm:t>
        <a:bodyPr/>
        <a:lstStyle/>
        <a:p>
          <a:endParaRPr lang="uk-UA"/>
        </a:p>
      </dgm:t>
    </dgm:pt>
    <dgm:pt modelId="{F2D722BE-6477-45FC-966F-F0D9963E1C54}" type="sibTrans" cxnId="{57209BB1-22A0-400D-9A48-0D9CC70B495F}">
      <dgm:prSet/>
      <dgm:spPr/>
      <dgm:t>
        <a:bodyPr/>
        <a:lstStyle/>
        <a:p>
          <a:endParaRPr lang="uk-UA"/>
        </a:p>
      </dgm:t>
    </dgm:pt>
    <dgm:pt modelId="{CB50AF54-34B7-409A-ABC3-8AE7240BB4F2}" type="pres">
      <dgm:prSet presAssocID="{F99AC4DE-6306-4C74-A7EE-36C5C64F8CAD}" presName="Name0" presStyleCnt="0">
        <dgm:presLayoutVars>
          <dgm:dir/>
          <dgm:animLvl val="lvl"/>
          <dgm:resizeHandles val="exact"/>
        </dgm:presLayoutVars>
      </dgm:prSet>
      <dgm:spPr/>
    </dgm:pt>
    <dgm:pt modelId="{9A9D6B4E-4C9E-49D1-B9D5-72813C7C936B}" type="pres">
      <dgm:prSet presAssocID="{F99AC4DE-6306-4C74-A7EE-36C5C64F8CAD}" presName="dummy" presStyleCnt="0"/>
      <dgm:spPr/>
    </dgm:pt>
    <dgm:pt modelId="{BFA4E9E8-E15A-4C57-82C1-233CD6961D51}" type="pres">
      <dgm:prSet presAssocID="{F99AC4DE-6306-4C74-A7EE-36C5C64F8CAD}" presName="linH" presStyleCnt="0"/>
      <dgm:spPr/>
    </dgm:pt>
    <dgm:pt modelId="{1A521DBC-35EC-45E6-B083-DA7077A04A3C}" type="pres">
      <dgm:prSet presAssocID="{F99AC4DE-6306-4C74-A7EE-36C5C64F8CAD}" presName="padding1" presStyleCnt="0"/>
      <dgm:spPr/>
    </dgm:pt>
    <dgm:pt modelId="{2CD8A83E-C17A-4E05-94A1-91948C7F54AE}" type="pres">
      <dgm:prSet presAssocID="{E0655772-0C31-4C2A-9EDD-7185DB40812E}" presName="linV" presStyleCnt="0"/>
      <dgm:spPr/>
    </dgm:pt>
    <dgm:pt modelId="{77324C2B-9976-486D-94CA-36C0D2A46067}" type="pres">
      <dgm:prSet presAssocID="{E0655772-0C31-4C2A-9EDD-7185DB40812E}" presName="spVertical1" presStyleCnt="0"/>
      <dgm:spPr/>
    </dgm:pt>
    <dgm:pt modelId="{66C5EF83-AB66-4CF8-910F-B91E2DDC5950}" type="pres">
      <dgm:prSet presAssocID="{E0655772-0C31-4C2A-9EDD-7185DB40812E}" presName="parTx" presStyleLbl="revTx" presStyleIdx="0" presStyleCnt="1" custScaleX="119690" custLinFactNeighborX="-7816" custLinFactNeighborY="6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E9B51D13-5F5E-4FC3-8024-C148B0FB9413}" type="pres">
      <dgm:prSet presAssocID="{E0655772-0C31-4C2A-9EDD-7185DB40812E}" presName="spVertical2" presStyleCnt="0"/>
      <dgm:spPr/>
    </dgm:pt>
    <dgm:pt modelId="{3CDB9C38-2225-401A-99ED-62AE894F5215}" type="pres">
      <dgm:prSet presAssocID="{E0655772-0C31-4C2A-9EDD-7185DB40812E}" presName="spVertical3" presStyleCnt="0"/>
      <dgm:spPr/>
    </dgm:pt>
    <dgm:pt modelId="{07B1B3EE-9B46-410F-A88A-0813FCC55E06}" type="pres">
      <dgm:prSet presAssocID="{F99AC4DE-6306-4C74-A7EE-36C5C64F8CAD}" presName="padding2" presStyleCnt="0"/>
      <dgm:spPr/>
    </dgm:pt>
    <dgm:pt modelId="{97B4B219-05D3-451A-B56A-799C0CEA7ABE}" type="pres">
      <dgm:prSet presAssocID="{F99AC4DE-6306-4C74-A7EE-36C5C64F8CAD}" presName="negArrow" presStyleCnt="0"/>
      <dgm:spPr/>
    </dgm:pt>
    <dgm:pt modelId="{1729D812-9FE1-488D-8323-86ADBC6C14B6}" type="pres">
      <dgm:prSet presAssocID="{F99AC4DE-6306-4C74-A7EE-36C5C64F8CAD}" presName="backgroundArrow" presStyleLbl="node1" presStyleIdx="0" presStyleCnt="1"/>
      <dgm:spPr/>
      <dgm:t>
        <a:bodyPr/>
        <a:lstStyle/>
        <a:p>
          <a:endParaRPr lang="uk-UA"/>
        </a:p>
      </dgm:t>
    </dgm:pt>
  </dgm:ptLst>
  <dgm:cxnLst>
    <dgm:cxn modelId="{FD3F13FD-E269-47E0-9F24-B825297CBB29}" type="presOf" srcId="{E0655772-0C31-4C2A-9EDD-7185DB40812E}" destId="{66C5EF83-AB66-4CF8-910F-B91E2DDC5950}" srcOrd="0" destOrd="0" presId="urn:microsoft.com/office/officeart/2005/8/layout/hProcess3"/>
    <dgm:cxn modelId="{7CBA4EE7-AA87-4456-A171-E2C2CD0F8FA2}" type="presOf" srcId="{F99AC4DE-6306-4C74-A7EE-36C5C64F8CAD}" destId="{CB50AF54-34B7-409A-ABC3-8AE7240BB4F2}" srcOrd="0" destOrd="0" presId="urn:microsoft.com/office/officeart/2005/8/layout/hProcess3"/>
    <dgm:cxn modelId="{57209BB1-22A0-400D-9A48-0D9CC70B495F}" srcId="{F99AC4DE-6306-4C74-A7EE-36C5C64F8CAD}" destId="{E0655772-0C31-4C2A-9EDD-7185DB40812E}" srcOrd="0" destOrd="0" parTransId="{972DD6D5-B71F-43C9-9DC3-BB8AFE3B44B4}" sibTransId="{F2D722BE-6477-45FC-966F-F0D9963E1C54}"/>
    <dgm:cxn modelId="{A0719667-2018-406F-80DF-A7D2D9E9FDF5}" type="presParOf" srcId="{CB50AF54-34B7-409A-ABC3-8AE7240BB4F2}" destId="{9A9D6B4E-4C9E-49D1-B9D5-72813C7C936B}" srcOrd="0" destOrd="0" presId="urn:microsoft.com/office/officeart/2005/8/layout/hProcess3"/>
    <dgm:cxn modelId="{3E719345-D3FF-4EC6-9898-B74387FB002B}" type="presParOf" srcId="{CB50AF54-34B7-409A-ABC3-8AE7240BB4F2}" destId="{BFA4E9E8-E15A-4C57-82C1-233CD6961D51}" srcOrd="1" destOrd="0" presId="urn:microsoft.com/office/officeart/2005/8/layout/hProcess3"/>
    <dgm:cxn modelId="{86A30C93-22AD-4158-8296-7181A7311070}" type="presParOf" srcId="{BFA4E9E8-E15A-4C57-82C1-233CD6961D51}" destId="{1A521DBC-35EC-45E6-B083-DA7077A04A3C}" srcOrd="0" destOrd="0" presId="urn:microsoft.com/office/officeart/2005/8/layout/hProcess3"/>
    <dgm:cxn modelId="{0FB5CCB7-B65A-439E-AB22-36E9B9215EF9}" type="presParOf" srcId="{BFA4E9E8-E15A-4C57-82C1-233CD6961D51}" destId="{2CD8A83E-C17A-4E05-94A1-91948C7F54AE}" srcOrd="1" destOrd="0" presId="urn:microsoft.com/office/officeart/2005/8/layout/hProcess3"/>
    <dgm:cxn modelId="{10431E39-9D02-4B89-8503-7B7B9ACA9412}" type="presParOf" srcId="{2CD8A83E-C17A-4E05-94A1-91948C7F54AE}" destId="{77324C2B-9976-486D-94CA-36C0D2A46067}" srcOrd="0" destOrd="0" presId="urn:microsoft.com/office/officeart/2005/8/layout/hProcess3"/>
    <dgm:cxn modelId="{F23E01DB-56E5-4C64-9210-A157BF21DC4F}" type="presParOf" srcId="{2CD8A83E-C17A-4E05-94A1-91948C7F54AE}" destId="{66C5EF83-AB66-4CF8-910F-B91E2DDC5950}" srcOrd="1" destOrd="0" presId="urn:microsoft.com/office/officeart/2005/8/layout/hProcess3"/>
    <dgm:cxn modelId="{54128CCC-C883-4B95-B774-D51BCA19A084}" type="presParOf" srcId="{2CD8A83E-C17A-4E05-94A1-91948C7F54AE}" destId="{E9B51D13-5F5E-4FC3-8024-C148B0FB9413}" srcOrd="2" destOrd="0" presId="urn:microsoft.com/office/officeart/2005/8/layout/hProcess3"/>
    <dgm:cxn modelId="{15D61086-61D1-432F-8FB3-DC65872EF0FE}" type="presParOf" srcId="{2CD8A83E-C17A-4E05-94A1-91948C7F54AE}" destId="{3CDB9C38-2225-401A-99ED-62AE894F5215}" srcOrd="3" destOrd="0" presId="urn:microsoft.com/office/officeart/2005/8/layout/hProcess3"/>
    <dgm:cxn modelId="{A12CF619-1EFF-4853-8F31-88AF4BAE9781}" type="presParOf" srcId="{BFA4E9E8-E15A-4C57-82C1-233CD6961D51}" destId="{07B1B3EE-9B46-410F-A88A-0813FCC55E06}" srcOrd="2" destOrd="0" presId="urn:microsoft.com/office/officeart/2005/8/layout/hProcess3"/>
    <dgm:cxn modelId="{AE54E46D-1C49-4787-AFB8-508C17ED7243}" type="presParOf" srcId="{BFA4E9E8-E15A-4C57-82C1-233CD6961D51}" destId="{97B4B219-05D3-451A-B56A-799C0CEA7ABE}" srcOrd="3" destOrd="0" presId="urn:microsoft.com/office/officeart/2005/8/layout/hProcess3"/>
    <dgm:cxn modelId="{9B478A45-DCC7-4465-9C6F-D001C94755C8}" type="presParOf" srcId="{BFA4E9E8-E15A-4C57-82C1-233CD6961D51}" destId="{1729D812-9FE1-488D-8323-86ADBC6C14B6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25D7F-2A48-48DB-87C7-EB2ED454E8D2}" type="datetimeFigureOut">
              <a:rPr lang="en-US" smtClean="0"/>
              <a:t>3/10/2014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2CAD5-2D90-4DAA-8B5C-912D77A1B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2CAD5-2D90-4DAA-8B5C-912D77A1BD4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6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679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76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19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603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7860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250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20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922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541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185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229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5F9F-D724-49DE-9C24-8F122E83F2CD}" type="datetimeFigureOut">
              <a:rPr lang="uk-UA" smtClean="0"/>
              <a:t>10.03.2014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EEF44-D87F-4A1F-9F45-1D33ABAF8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68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avi"/><Relationship Id="rId1" Type="http://schemas.microsoft.com/office/2007/relationships/media" Target="../media/media13.avi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avi"/><Relationship Id="rId1" Type="http://schemas.microsoft.com/office/2007/relationships/media" Target="../media/media14.avi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406400" y="1122363"/>
            <a:ext cx="8483600" cy="2387600"/>
          </a:xfrm>
        </p:spPr>
        <p:txBody>
          <a:bodyPr>
            <a:normAutofit fontScale="90000"/>
          </a:bodyPr>
          <a:lstStyle/>
          <a:p>
            <a:r>
              <a:rPr lang="uk-UA" sz="4800" dirty="0">
                <a:solidFill>
                  <a:srgbClr val="0070C0"/>
                </a:solidFill>
              </a:rPr>
              <a:t>«Побудова графіків функцій, рівнянь, нерівностей та їх систем, що містять змінну під знаком цілої та дробової частини числа</a:t>
            </a:r>
            <a:r>
              <a:rPr lang="uk-UA" sz="4800" dirty="0" smtClean="0">
                <a:solidFill>
                  <a:srgbClr val="0070C0"/>
                </a:solidFill>
              </a:rPr>
              <a:t>»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612900" y="4071938"/>
            <a:ext cx="6858000" cy="2024062"/>
          </a:xfrm>
        </p:spPr>
        <p:txBody>
          <a:bodyPr>
            <a:normAutofit/>
          </a:bodyPr>
          <a:lstStyle/>
          <a:p>
            <a:pPr algn="r"/>
            <a:r>
              <a:rPr lang="uk-UA" sz="2400" dirty="0" smtClean="0"/>
              <a:t>Ламзін Олег</a:t>
            </a:r>
          </a:p>
          <a:p>
            <a:pPr algn="r"/>
            <a:r>
              <a:rPr lang="uk-UA" sz="2400" dirty="0" smtClean="0"/>
              <a:t>«Вінницький технічний ліцей», 11 клас</a:t>
            </a:r>
          </a:p>
          <a:p>
            <a:pPr algn="r"/>
            <a:r>
              <a:rPr lang="uk-UA" sz="2400" dirty="0"/>
              <a:t>Відділення:   математика</a:t>
            </a:r>
          </a:p>
          <a:p>
            <a:pPr algn="r"/>
            <a:r>
              <a:rPr lang="uk-UA" sz="2400" dirty="0"/>
              <a:t>Секція:   прикладна </a:t>
            </a:r>
            <a:r>
              <a:rPr lang="uk-UA" sz="2400" dirty="0" smtClean="0"/>
              <a:t>математика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4839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Г</m:t>
                      </m:r>
                      <m:r>
                        <a:rPr lang="uk-UA" sz="5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рафік функції   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5000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5922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["/>
                          <m:endChr m:val="]"/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+4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{"/>
                          <m:endChr m:val="}"/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ru-RU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ru-RU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ru-RU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 t="-230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i="1" dirty="0" err="1" smtClean="0">
                <a:solidFill>
                  <a:srgbClr val="0070C0"/>
                </a:solidFill>
              </a:rPr>
              <a:t>Висновок</a:t>
            </a:r>
            <a:endParaRPr lang="en-US" sz="5000" i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508124"/>
            <a:ext cx="7886700" cy="4918075"/>
          </a:xfrm>
        </p:spPr>
        <p:txBody>
          <a:bodyPr>
            <a:normAutofit/>
          </a:bodyPr>
          <a:lstStyle/>
          <a:p>
            <a:r>
              <a:rPr lang="uk-UA" sz="2500" dirty="0"/>
              <a:t>Моя робота не лише  дає можливість  підвищити свій рівень знань з відповідної теми, але й дозволяє використовувати комп’ютерну програму для побудови  відповідних  графіків та графічного розв’язання рівнянь, нерівностей та їх систем. </a:t>
            </a:r>
            <a:endParaRPr lang="en-US" sz="2500" dirty="0" smtClean="0"/>
          </a:p>
          <a:p>
            <a:r>
              <a:rPr lang="uk-UA" sz="2500" dirty="0" smtClean="0"/>
              <a:t>Це </a:t>
            </a:r>
            <a:r>
              <a:rPr lang="uk-UA" sz="2500" dirty="0"/>
              <a:t>є дієвим, візуально-ефектним  математичним апаратом в руках вчителів та учнів, що цікавляться математикою. </a:t>
            </a:r>
            <a:endParaRPr lang="en-US" sz="2500" dirty="0" smtClean="0"/>
          </a:p>
          <a:p>
            <a:r>
              <a:rPr lang="uk-UA" sz="2500" dirty="0" smtClean="0"/>
              <a:t>Моя </a:t>
            </a:r>
            <a:r>
              <a:rPr lang="uk-UA" sz="2500" dirty="0"/>
              <a:t>робота може бути використана при проведенні уроків, факультативних занять з математики, при підготовці учнів до  олімпіад різних рівнів та інших математичних конкурсів.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24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b="1" i="1" dirty="0" err="1" smtClean="0">
                <a:solidFill>
                  <a:srgbClr val="0070C0"/>
                </a:solidFill>
              </a:rPr>
              <a:t>Дякую</a:t>
            </a:r>
            <a:r>
              <a:rPr lang="ru-RU" sz="5000" b="1" i="1" dirty="0" smtClean="0">
                <a:solidFill>
                  <a:srgbClr val="0070C0"/>
                </a:solidFill>
              </a:rPr>
              <a:t> за </a:t>
            </a:r>
            <a:r>
              <a:rPr lang="ru-RU" sz="5000" b="1" i="1" dirty="0" err="1" smtClean="0">
                <a:solidFill>
                  <a:srgbClr val="0070C0"/>
                </a:solidFill>
              </a:rPr>
              <a:t>увагу</a:t>
            </a:r>
            <a:r>
              <a:rPr lang="ru-RU" sz="5000" b="1" i="1" dirty="0" smtClean="0">
                <a:solidFill>
                  <a:srgbClr val="0070C0"/>
                </a:solidFill>
              </a:rPr>
              <a:t>! </a:t>
            </a:r>
            <a:endParaRPr lang="en-US" sz="5000" b="1" i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Г</m:t>
                      </m:r>
                      <m:r>
                        <a:rPr lang="uk-UA" sz="5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рафік функції   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5000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Г</m:t>
                      </m:r>
                      <m:r>
                        <a:rPr lang="uk-UA" sz="5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рафік функції   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5000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729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uk-UA" sz="5000" b="1" i="1" dirty="0" smtClean="0">
                    <a:solidFill>
                      <a:srgbClr val="0070C0"/>
                    </a:solidFill>
                  </a:rPr>
                  <a:t>Алгоритм побудови графіка функції</a:t>
                </a:r>
                <a:r>
                  <a:rPr lang="en-US" sz="5000" b="1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=[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)]</m:t>
                    </m:r>
                  </m:oMath>
                </a14:m>
                <a:endParaRPr lang="en-US" sz="5000" b="1" i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246" t="-14747" b="-2304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326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ru-RU" sz="500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5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ru-RU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14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ru-RU" sz="500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5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ru-RU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5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524162"/>
            <a:ext cx="9144000" cy="53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1299"/>
                <a:ext cx="7886700" cy="1325563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</m:d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1299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660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1299"/>
                <a:ext cx="7886700" cy="1325563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d>
                            <m:d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</m:d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1299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9486"/>
            <a:ext cx="9169159" cy="5348514"/>
          </a:xfrm>
        </p:spPr>
      </p:pic>
    </p:spTree>
    <p:extLst>
      <p:ext uri="{BB962C8B-B14F-4D97-AF65-F5344CB8AC3E}">
        <p14:creationId xmlns:p14="http://schemas.microsoft.com/office/powerpoint/2010/main" val="33596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1224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𝟏𝟓</m:t>
                              </m:r>
                              <m:func>
                                <m:func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30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𝐥𝐠</m:t>
                                  </m:r>
                                </m:fName>
                                <m:e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12246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660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1224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𝟏𝟓</m:t>
                              </m:r>
                              <m:func>
                                <m:func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300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𝐥𝐠</m:t>
                                  </m:r>
                                </m:fName>
                                <m:e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12246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9486"/>
            <a:ext cx="9169159" cy="5348514"/>
          </a:xfrm>
        </p:spPr>
      </p:pic>
    </p:spTree>
    <p:extLst>
      <p:ext uri="{BB962C8B-B14F-4D97-AF65-F5344CB8AC3E}">
        <p14:creationId xmlns:p14="http://schemas.microsoft.com/office/powerpoint/2010/main" val="30615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000" b="1" i="1" dirty="0" err="1" smtClean="0">
                <a:solidFill>
                  <a:srgbClr val="0070C0"/>
                </a:solidFill>
              </a:rPr>
              <a:t>Актуальність</a:t>
            </a:r>
            <a:endParaRPr lang="uk-UA" sz="5000" b="1" i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3000" dirty="0"/>
              <a:t>Шкільного матеріалу недостатньо для повного та правильного виконання побудови графіків, необхідних для розв’язання вправ, що містять змінні під знаком цілої та дробової частини числа.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1083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uk-UA" sz="5000" b="1" i="1" dirty="0" smtClean="0">
                    <a:solidFill>
                      <a:srgbClr val="0070C0"/>
                    </a:solidFill>
                  </a:rPr>
                  <a:t>Алгоритм побудови графіка функції</a:t>
                </a:r>
                <a:r>
                  <a:rPr lang="en-US" sz="5000" b="1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={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5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5000" b="1" i="1">
                        <a:solidFill>
                          <a:srgbClr val="FF000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en-US" sz="5000" b="1" i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246" t="-14747" b="-2304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75" dirty="0"/>
          </a:p>
        </p:txBody>
      </p:sp>
    </p:spTree>
    <p:extLst>
      <p:ext uri="{BB962C8B-B14F-4D97-AF65-F5344CB8AC3E}">
        <p14:creationId xmlns:p14="http://schemas.microsoft.com/office/powerpoint/2010/main" val="6863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6787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6787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6787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6787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278" cy="5334000"/>
          </a:xfrm>
        </p:spPr>
      </p:pic>
    </p:spTree>
    <p:extLst>
      <p:ext uri="{BB962C8B-B14F-4D97-AF65-F5344CB8AC3E}">
        <p14:creationId xmlns:p14="http://schemas.microsoft.com/office/powerpoint/2010/main" val="27256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49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49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49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49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ideo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11300"/>
            <a:ext cx="9166050" cy="5346700"/>
          </a:xfrm>
        </p:spPr>
      </p:pic>
    </p:spTree>
    <p:extLst>
      <p:ext uri="{BB962C8B-B14F-4D97-AF65-F5344CB8AC3E}">
        <p14:creationId xmlns:p14="http://schemas.microsoft.com/office/powerpoint/2010/main" val="164427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𝟔𝟒</m:t>
                              </m:r>
                            </m:den>
                          </m:f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</m:t>
                      </m:r>
                      <m:r>
                        <a:rPr lang="en-US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3000" b="1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0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𝟔𝟒</m:t>
                              </m:r>
                            </m:den>
                          </m:f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𝟒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ideo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6290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75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Заголовок 1"/>
              <p:cNvSpPr txBox="1">
                <a:spLocks/>
              </p:cNvSpPr>
              <p:nvPr/>
            </p:nvSpPr>
            <p:spPr>
              <a:xfrm>
                <a:off x="628650" y="339726"/>
                <a:ext cx="78867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0000" lnSpcReduction="10000"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uk-UA" sz="5000" b="1" i="1" dirty="0" smtClean="0">
                    <a:solidFill>
                      <a:srgbClr val="0070C0"/>
                    </a:solidFill>
                  </a:rPr>
                  <a:t>Алгоритм побудови графіка функції</a:t>
                </a:r>
                <a:r>
                  <a:rPr lang="en-US" sz="5000" b="1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5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5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sz="5000" b="1" i="1" dirty="0"/>
              </a:p>
            </p:txBody>
          </p:sp>
        </mc:Choice>
        <mc:Fallback xmlns="">
          <p:sp>
            <p:nvSpPr>
              <p:cNvPr id="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9726"/>
                <a:ext cx="7886700" cy="1325563"/>
              </a:xfrm>
              <a:prstGeom prst="rect">
                <a:avLst/>
              </a:prstGeom>
              <a:blipFill rotWithShape="0">
                <a:blip r:embed="rId2"/>
                <a:stretch>
                  <a:fillRect l="-3246" t="-13825" b="-1889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0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5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5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5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5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en-US" sz="5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5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0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5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5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deo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226978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5000" b="1" i="1" dirty="0">
                <a:solidFill>
                  <a:srgbClr val="0070C0"/>
                </a:solidFill>
              </a:rPr>
              <a:t>Мета</a:t>
            </a:r>
            <a:r>
              <a:rPr lang="uk-UA" sz="5000" b="1" dirty="0">
                <a:solidFill>
                  <a:srgbClr val="0070C0"/>
                </a:solidFill>
              </a:rPr>
              <a:t> дослідження: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3000" dirty="0"/>
              <a:t>розширити та поглибити свої знання про цілу та дробову частини числа та побудову різних типів графіків функцій, рівнянь, нерівностей та їх систем, що містять цілу та дробову частини числа.</a:t>
            </a:r>
          </a:p>
        </p:txBody>
      </p:sp>
    </p:spTree>
    <p:extLst>
      <p:ext uri="{BB962C8B-B14F-4D97-AF65-F5344CB8AC3E}">
        <p14:creationId xmlns:p14="http://schemas.microsoft.com/office/powerpoint/2010/main" val="25230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𝟓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unc>
                            <m:funcPr>
                              <m:ctrlP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sup>
                      </m:sSup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1255744"/>
            <a:ext cx="9150350" cy="56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𝟓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func>
                            <m:funcPr>
                              <m:ctrlP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sup>
                      </m:sSup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380324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75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Заголовок 1"/>
              <p:cNvSpPr txBox="1">
                <a:spLocks/>
              </p:cNvSpPr>
              <p:nvPr/>
            </p:nvSpPr>
            <p:spPr>
              <a:xfrm>
                <a:off x="628650" y="339726"/>
                <a:ext cx="78867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0000" lnSpcReduction="10000"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uk-UA" sz="5000" b="1" i="1" dirty="0" smtClean="0">
                    <a:solidFill>
                      <a:srgbClr val="0070C0"/>
                    </a:solidFill>
                  </a:rPr>
                  <a:t>Алгоритм побудови графіка функції</a:t>
                </a:r>
                <a:r>
                  <a:rPr lang="en-US" sz="5000" b="1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5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sz="5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5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5000" b="1" i="1" dirty="0"/>
              </a:p>
            </p:txBody>
          </p:sp>
        </mc:Choice>
        <mc:Fallback xmlns="">
          <p:sp>
            <p:nvSpPr>
              <p:cNvPr id="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9726"/>
                <a:ext cx="7886700" cy="1325563"/>
              </a:xfrm>
              <a:prstGeom prst="rect">
                <a:avLst/>
              </a:prstGeom>
              <a:blipFill rotWithShape="0">
                <a:blip r:embed="rId2"/>
                <a:stretch>
                  <a:fillRect l="-3246" t="-13825" b="-1889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0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p>
                        <m:sSupPr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p>
                        <m:sSupPr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4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17517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 </m:t>
                      </m:r>
                      <m:r>
                        <a:rPr lang="ru-RU" sz="3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3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5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  </m:t>
                      </m:r>
                      <m:r>
                        <a:rPr lang="ru-RU" sz="3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3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14399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11300"/>
            <a:ext cx="9166050" cy="5346700"/>
          </a:xfrm>
        </p:spPr>
      </p:pic>
    </p:spTree>
    <p:extLst>
      <p:ext uri="{BB962C8B-B14F-4D97-AF65-F5344CB8AC3E}">
        <p14:creationId xmlns:p14="http://schemas.microsoft.com/office/powerpoint/2010/main" val="79712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u-RU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4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ru-RU" sz="4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3000" i="1" dirty="0">
                <a:solidFill>
                  <a:srgbClr val="0070C0"/>
                </a:solidFill>
              </a:rPr>
              <a:t>Для реалізації поставленої мети в роботі виконано такі </a:t>
            </a:r>
            <a:r>
              <a:rPr lang="uk-UA" sz="3000" b="1" i="1" dirty="0">
                <a:solidFill>
                  <a:srgbClr val="0070C0"/>
                </a:solidFill>
              </a:rPr>
              <a:t>завдання:</a:t>
            </a:r>
            <a:endParaRPr lang="uk-UA" sz="30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uk-UA" sz="2500" dirty="0"/>
              <a:t>Аналіз літератури з обраної теми, узагальнення та систематизація зібраних теоретичних відомостей.</a:t>
            </a:r>
            <a:endParaRPr lang="en-US" sz="2500" dirty="0"/>
          </a:p>
          <a:p>
            <a:pPr lvl="0"/>
            <a:r>
              <a:rPr lang="uk-UA" sz="2500" dirty="0"/>
              <a:t>Дослідження алгоритмів побудови відповідних функцій.</a:t>
            </a:r>
            <a:endParaRPr lang="en-US" sz="2500" dirty="0"/>
          </a:p>
          <a:p>
            <a:pPr lvl="0"/>
            <a:r>
              <a:rPr lang="uk-UA" sz="2500" dirty="0"/>
              <a:t>Створення комп’ютерної програми для візуалізації  досліджуваних алгоритмів.</a:t>
            </a:r>
            <a:endParaRPr lang="en-US" sz="2500" dirty="0"/>
          </a:p>
          <a:p>
            <a:pPr lvl="0"/>
            <a:r>
              <a:rPr lang="uk-UA" sz="2500" dirty="0"/>
              <a:t>Наведення великої кількості прикладів застосування програми до розв’язування відповідних рівнянь, нерівностей та їх систем графічним способом.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929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US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u-RU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4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ru-RU" sz="4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Video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162"/>
            <a:ext cx="9144000" cy="5333838"/>
          </a:xfrm>
        </p:spPr>
      </p:pic>
    </p:spTree>
    <p:extLst>
      <p:ext uri="{BB962C8B-B14F-4D97-AF65-F5344CB8AC3E}">
        <p14:creationId xmlns:p14="http://schemas.microsoft.com/office/powerpoint/2010/main" val="319252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sz="5000" b="1" i="1" dirty="0" smtClean="0">
                <a:solidFill>
                  <a:srgbClr val="0070C0"/>
                </a:solidFill>
              </a:rPr>
              <a:t>Конструювання </a:t>
            </a:r>
            <a:r>
              <a:rPr lang="uk-UA" sz="5000" b="1" i="1" dirty="0">
                <a:solidFill>
                  <a:srgbClr val="0070C0"/>
                </a:solidFill>
              </a:rPr>
              <a:t>періодичних функцій</a:t>
            </a:r>
            <a:endParaRPr lang="en-US" sz="5000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uk-UA" sz="2500" dirty="0" smtClean="0"/>
                  <a:t>Розглянемо функцію  </a:t>
                </a:r>
                <a14:m>
                  <m:oMath xmlns:m="http://schemas.openxmlformats.org/officeDocument/2006/math">
                    <m:r>
                      <a:rPr lang="uk-UA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uk-UA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uk-UA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500" dirty="0">
                    <a:solidFill>
                      <a:srgbClr val="FF0000"/>
                    </a:solidFill>
                  </a:rPr>
                  <a:t> </a:t>
                </a:r>
                <a:r>
                  <a:rPr lang="ru-RU" sz="2500" dirty="0"/>
                  <a:t>.</a:t>
                </a:r>
              </a:p>
              <a:p>
                <a:r>
                  <a:rPr lang="uk-UA" sz="2500" dirty="0"/>
                  <a:t>Нескладно переконатися, що дана функція періодична з періодом </a:t>
                </a:r>
                <a14:m>
                  <m:oMath xmlns:m="http://schemas.openxmlformats.org/officeDocument/2006/math">
                    <m:r>
                      <a:rPr lang="uk-UA" sz="25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500" dirty="0"/>
                  <a:t>.</a:t>
                </a:r>
                <a:endParaRPr lang="en-US" sz="2500" dirty="0"/>
              </a:p>
              <a:p>
                <a:r>
                  <a:rPr lang="uk-UA" sz="2500" dirty="0"/>
                  <a:t>Нехай тепер маємо функцію </a:t>
                </a:r>
                <a14:m>
                  <m:oMath xmlns:m="http://schemas.openxmlformats.org/officeDocument/2006/math">
                    <m:r>
                      <a:rPr lang="uk-UA" sz="25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sz="2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uk-UA" sz="2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2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2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sz="2500" dirty="0"/>
                  <a:t>, тоді функція </a:t>
                </a:r>
              </a:p>
              <a:p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uk-UA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uk-UA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uk-UA" sz="2500" dirty="0"/>
                  <a:t> буде періодичною з </a:t>
                </a:r>
                <a:r>
                  <a:rPr lang="uk-UA" sz="2500" dirty="0" smtClean="0"/>
                  <a:t> періодом </a:t>
                </a:r>
                <a14:m>
                  <m:oMath xmlns:m="http://schemas.openxmlformats.org/officeDocument/2006/math">
                    <m:r>
                      <a:rPr lang="uk-UA" sz="25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500" dirty="0"/>
                  <a:t>.</a:t>
                </a:r>
                <a:endParaRPr lang="en-US" sz="2500" dirty="0"/>
              </a:p>
              <a:p>
                <a:endParaRPr lang="en-US" sz="2500" i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2" r="-69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9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uk-UA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uk-UA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25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25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uk-UA" sz="2625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625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2625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uk-UA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uk-UA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uk-UA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uk-UA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625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</m:t>
                      </m:r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r>
                        <a:rPr lang="en-US" sz="2625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625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625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num>
                                <m:den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sz="2625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25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625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500" b="1" dirty="0" smtClean="0">
                    <a:solidFill>
                      <a:srgbClr val="FF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3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uk-UA" sz="3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3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uk-UA" sz="3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5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5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5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uk-UA" sz="35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5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35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sz="3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uk-UA" sz="3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3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5000" b="1" i="1" dirty="0">
                <a:solidFill>
                  <a:srgbClr val="0070C0"/>
                </a:solidFill>
              </a:rPr>
              <a:t>Графічне розв’язування рівнянь і нерівностей</a:t>
            </a:r>
            <a:endParaRPr lang="en-US" sz="5000" i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270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30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4</m:t>
                      </m:r>
                      <m:rad>
                        <m:radPr>
                          <m:degHide m:val="on"/>
                          <m:ctrlPr>
                            <a:rPr lang="en-US" sz="3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30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uk-UA" sz="3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uk-UA" sz="3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+5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sz="3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uk-UA" sz="3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+3</m:t>
                          </m:r>
                        </m:e>
                      </m:rad>
                      <m:r>
                        <a:rPr lang="uk-UA" sz="3000" i="1">
                          <a:solidFill>
                            <a:srgbClr val="0070C0"/>
                          </a:solidFill>
                          <a:latin typeface="Cambria Math"/>
                        </a:rPr>
                        <m:t>−4</m:t>
                      </m:r>
                      <m:rad>
                        <m:radPr>
                          <m:degHide m:val="on"/>
                          <m:ctrlPr>
                            <a:rPr lang="en-US" sz="3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30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uk-UA" sz="3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uk-UA" sz="3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+5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sz="3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uk-UA" sz="3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−2</m:t>
                          </m:r>
                        </m:e>
                      </m:rad>
                      <m:r>
                        <a:rPr lang="uk-UA" sz="3000" i="1">
                          <a:solidFill>
                            <a:srgbClr val="0070C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270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918075"/>
              </a:xfrm>
            </p:spPr>
            <p:txBody>
              <a:bodyPr>
                <a:normAutofit/>
              </a:bodyPr>
              <a:lstStyle/>
              <a:p>
                <a:endParaRPr lang="en-US" i="1" dirty="0" smtClean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endParaRPr lang="en-US" i="1" dirty="0" smtClean="0"/>
              </a:p>
              <a:p>
                <a:pPr marL="85725" indent="0">
                  <a:buNone/>
                </a:pPr>
                <a:endParaRPr lang="en-US" sz="2400" i="1" dirty="0"/>
              </a:p>
              <a:p>
                <a:pPr marL="85725" indent="0">
                  <a:buNone/>
                </a:pPr>
                <a:endParaRPr lang="en-US" sz="2400" i="1" dirty="0" smtClean="0"/>
              </a:p>
              <a:p>
                <a:pPr marL="85725" indent="0">
                  <a:buNone/>
                </a:pPr>
                <a:endParaRPr lang="en-US" sz="2400" i="1" dirty="0"/>
              </a:p>
              <a:p>
                <a:pPr marL="85725" indent="0">
                  <a:buNone/>
                </a:pPr>
                <a:endParaRPr lang="en-US" sz="2400" i="1" dirty="0" smtClean="0"/>
              </a:p>
              <a:p>
                <a:pPr marL="85725" indent="0">
                  <a:buNone/>
                </a:pPr>
                <a:r>
                  <a:rPr lang="uk-UA" sz="3000" dirty="0" smtClean="0"/>
                  <a:t>Відповідь</a:t>
                </a:r>
                <a:r>
                  <a:rPr lang="uk-UA" sz="3000" dirty="0"/>
                  <a:t>: </a:t>
                </a:r>
                <a14:m>
                  <m:oMath xmlns:m="http://schemas.openxmlformats.org/officeDocument/2006/math">
                    <m:r>
                      <a:rPr lang="uk-UA" sz="3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uk-UA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["/>
                        <m:endChr m:val="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−3;</m:t>
                        </m:r>
                        <m:d>
                          <m:dPr>
                            <m:begChr m:val=""/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d>
                    <m:r>
                      <a:rPr lang="uk-UA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["/>
                        <m:endChr m:val="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2;</m:t>
                        </m:r>
                        <m:d>
                          <m:dPr>
                            <m:begChr m:val=""/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3000" dirty="0">
                    <a:solidFill>
                      <a:srgbClr val="FF0000"/>
                    </a:solidFill>
                  </a:rPr>
                  <a:t>.</a:t>
                </a:r>
                <a:endParaRPr lang="en-US" sz="3000" dirty="0" smtClean="0"/>
              </a:p>
              <a:p>
                <a:pPr marL="85725" indent="0">
                  <a:buNone/>
                </a:pPr>
                <a:endParaRPr lang="en-US" sz="3200" dirty="0"/>
              </a:p>
              <a:p>
                <a:pPr marL="85725" indent="0">
                  <a:buNone/>
                </a:pPr>
                <a:endParaRPr lang="en-US" sz="2025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8075"/>
              </a:xfrm>
              <a:blipFill rotWithShape="0"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8863"/>
            <a:ext cx="9144000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        </m:t>
                      </m:r>
                      <m:r>
                        <a:rPr lang="uk-UA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uk-UA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uk-UA" sz="4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54224"/>
                <a:ext cx="7886700" cy="4803776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uk-UA" sz="3000" dirty="0" smtClean="0"/>
                  <a:t>Відповідь</a:t>
                </a:r>
                <a:r>
                  <a:rPr lang="uk-UA" sz="3000" dirty="0"/>
                  <a:t>: </a:t>
                </a:r>
                <a14:m>
                  <m:oMath xmlns:m="http://schemas.openxmlformats.org/officeDocument/2006/math">
                    <m:r>
                      <a:rPr lang="uk-UA" sz="3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3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uk-UA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uk-UA" sz="3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uk-UA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54224"/>
                <a:ext cx="7886700" cy="4803776"/>
              </a:xfrm>
              <a:blipFill rotWithShape="0">
                <a:blip r:embed="rId3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7750"/>
            <a:ext cx="9175250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uk-UA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85725" indent="0">
                  <a:buNone/>
                </a:pPr>
                <a:endParaRPr lang="en-US" dirty="0" smtClean="0"/>
              </a:p>
              <a:p>
                <a:pPr marL="85725" indent="0">
                  <a:buNone/>
                </a:pPr>
                <a:endParaRPr lang="en-US" dirty="0"/>
              </a:p>
              <a:p>
                <a:pPr marL="85725" indent="0">
                  <a:buNone/>
                </a:pPr>
                <a:r>
                  <a:rPr lang="uk-UA" sz="3200" dirty="0" smtClean="0"/>
                  <a:t>Відповідь</a:t>
                </a:r>
                <a:r>
                  <a:rPr lang="uk-UA" sz="3200" dirty="0"/>
                  <a:t>: </a:t>
                </a:r>
                <a14:m>
                  <m:oMath xmlns:m="http://schemas.openxmlformats.org/officeDocument/2006/math">
                    <m:r>
                      <a:rPr lang="uk-UA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uk-UA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uk-U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  <m:r>
                      <a:rPr lang="uk-UA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∪[2;+∞)</m:t>
                    </m:r>
                  </m:oMath>
                </a14:m>
                <a:r>
                  <a:rPr lang="ru-RU" sz="3200" dirty="0" smtClean="0"/>
                  <a:t>.</a:t>
                </a:r>
                <a:endParaRPr lang="en-US" sz="3200" dirty="0"/>
              </a:p>
              <a:p>
                <a:pPr marL="857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 rotWithShape="0"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2850"/>
            <a:ext cx="9144000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8255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4500" b="1" dirty="0" smtClean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4500" b="1" i="1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  <m:r>
                      <a:rPr lang="uk-UA" sz="4500" b="1" i="1">
                        <a:solidFill>
                          <a:srgbClr val="0070C0"/>
                        </a:solidFill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uk-UA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45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sz="45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8255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88407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uk-UA" sz="3200" dirty="0" smtClean="0"/>
                  <a:t>Відповідь</a:t>
                </a:r>
                <a:r>
                  <a:rPr lang="uk-UA" sz="3200" dirty="0"/>
                  <a:t>: </a:t>
                </a:r>
                <a14:m>
                  <m:oMath xmlns:m="http://schemas.openxmlformats.org/officeDocument/2006/math">
                    <m:r>
                      <a:rPr lang="uk-UA" sz="320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uk-UA" sz="3200" i="1" smtClean="0">
                        <a:solidFill>
                          <a:srgbClr val="FF0000"/>
                        </a:solidFill>
                        <a:latin typeface="Cambria Math"/>
                      </a:rPr>
                      <m:t>∈(−∞;−1)∪[2;+∞)</m:t>
                    </m:r>
                  </m:oMath>
                </a14:m>
                <a:r>
                  <a:rPr lang="ru-RU" sz="3200" dirty="0"/>
                  <a:t>.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88407"/>
                <a:ext cx="7886700" cy="4351338"/>
              </a:xfrm>
              <a:blipFill rotWithShape="0">
                <a:blip r:embed="rId3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7298"/>
            <a:ext cx="9144000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5000" i="1" dirty="0" smtClean="0">
                <a:solidFill>
                  <a:srgbClr val="0070C0"/>
                </a:solidFill>
              </a:rPr>
              <a:t>Структура роботи:</a:t>
            </a:r>
            <a:endParaRPr lang="uk-UA" sz="5000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uk-UA" sz="2500" dirty="0" smtClean="0"/>
                  <a:t>1. Властивості цілої та дробової частин числа;</a:t>
                </a:r>
              </a:p>
              <a:p>
                <a:r>
                  <a:rPr lang="uk-UA" sz="2500" dirty="0" smtClean="0"/>
                  <a:t>2. Графіки функцій:</a:t>
                </a:r>
                <a:r>
                  <a:rPr lang="en-US" sz="2500" dirty="0" smtClean="0"/>
                  <a:t>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dirty="0" smtClean="0"/>
                  <a:t> </a:t>
                </a:r>
                <a:r>
                  <a:rPr lang="uk-UA" sz="2500" dirty="0" smtClean="0"/>
                  <a:t>і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uk-UA" sz="2500" dirty="0" smtClean="0"/>
                  <a:t> та їх властивості;</a:t>
                </a:r>
              </a:p>
              <a:p>
                <a:r>
                  <a:rPr lang="uk-UA" sz="2500" dirty="0" smtClean="0"/>
                  <a:t>3. Алгоритм</a:t>
                </a:r>
                <a:r>
                  <a:rPr lang="uk-UA" sz="2500" dirty="0"/>
                  <a:t>и</a:t>
                </a:r>
                <a:r>
                  <a:rPr lang="uk-UA" sz="2500" dirty="0" smtClean="0"/>
                  <a:t> побудови графіків функцій:</a:t>
                </a:r>
                <a14:m>
                  <m:oMath xmlns:m="http://schemas.openxmlformats.org/officeDocument/2006/math">
                    <m:r>
                      <a:rPr lang="uk-UA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uk-UA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uk-UA" sz="2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uk-UA" sz="25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uk-UA" sz="25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([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uk-UA" sz="25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uk-UA" sz="2500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uk-UA" sz="2500" b="0" dirty="0" smtClean="0"/>
                  <a:t>та їх властивості;</a:t>
                </a:r>
              </a:p>
              <a:p>
                <a:r>
                  <a:rPr lang="en-US" sz="2500" dirty="0" smtClean="0"/>
                  <a:t>4.</a:t>
                </a:r>
                <a:r>
                  <a:rPr lang="ru-RU" sz="2500" dirty="0" smtClean="0"/>
                  <a:t> </a:t>
                </a:r>
                <a:r>
                  <a:rPr lang="uk-UA" sz="2500" dirty="0"/>
                  <a:t>Конструювання періодичних </a:t>
                </a:r>
                <a:r>
                  <a:rPr lang="uk-UA" sz="2500" dirty="0" smtClean="0"/>
                  <a:t>функцій</a:t>
                </a:r>
              </a:p>
              <a:p>
                <a:r>
                  <a:rPr lang="uk-UA" sz="2500" b="0" dirty="0" smtClean="0"/>
                  <a:t>5. </a:t>
                </a:r>
                <a:r>
                  <a:rPr lang="ru-RU" sz="2500" dirty="0"/>
                  <a:t>Графічне розв</a:t>
                </a:r>
                <a:r>
                  <a:rPr lang="uk-UA" sz="2500" dirty="0"/>
                  <a:t>’</a:t>
                </a:r>
                <a:r>
                  <a:rPr lang="uk-UA" sz="2500" dirty="0" err="1"/>
                  <a:t>язування</a:t>
                </a:r>
                <a:r>
                  <a:rPr lang="uk-UA" sz="2500" dirty="0"/>
                  <a:t> рівнянь та нерівностей з однією змінною;</a:t>
                </a:r>
                <a:endParaRPr lang="uk-UA" sz="2500" b="0" dirty="0" smtClean="0"/>
              </a:p>
              <a:p>
                <a:r>
                  <a:rPr lang="uk-UA" sz="2500" dirty="0" smtClean="0"/>
                  <a:t>6. </a:t>
                </a:r>
                <a:r>
                  <a:rPr lang="uk-UA" sz="2500" dirty="0"/>
                  <a:t>Побудова графіків </a:t>
                </a:r>
                <a:r>
                  <a:rPr lang="uk-UA" sz="2500" dirty="0" smtClean="0"/>
                  <a:t>рівнянь та </a:t>
                </a:r>
                <a:r>
                  <a:rPr lang="uk-UA" sz="2500" dirty="0" err="1" smtClean="0"/>
                  <a:t>нерівност</a:t>
                </a:r>
                <a:r>
                  <a:rPr lang="ru-RU" sz="2500" dirty="0"/>
                  <a:t>ей</a:t>
                </a:r>
                <a:r>
                  <a:rPr lang="uk-UA" sz="2500" dirty="0"/>
                  <a:t> </a:t>
                </a:r>
                <a:r>
                  <a:rPr lang="uk-UA" sz="2500" dirty="0" smtClean="0"/>
                  <a:t>з </a:t>
                </a:r>
                <a:r>
                  <a:rPr lang="uk-UA" sz="2500" dirty="0"/>
                  <a:t>двома змінними;</a:t>
                </a:r>
                <a:endParaRPr lang="en-US" sz="2500" b="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82" t="-18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400" y="517526"/>
            <a:ext cx="8496300" cy="1460499"/>
          </a:xfrm>
        </p:spPr>
        <p:txBody>
          <a:bodyPr>
            <a:noAutofit/>
          </a:bodyPr>
          <a:lstStyle/>
          <a:p>
            <a:r>
              <a:rPr lang="uk-UA" sz="5000" b="1" i="1" dirty="0" smtClean="0">
                <a:solidFill>
                  <a:srgbClr val="0070C0"/>
                </a:solidFill>
              </a:rPr>
              <a:t>Побудова графіків рівнянь і нерівностей</a:t>
            </a:r>
            <a:r>
              <a:rPr lang="en-US" sz="5000" b="1" i="1" dirty="0" smtClean="0">
                <a:solidFill>
                  <a:srgbClr val="0070C0"/>
                </a:solidFill>
              </a:rPr>
              <a:t> </a:t>
            </a:r>
            <a:r>
              <a:rPr lang="ru-RU" sz="5000" b="1" i="1" dirty="0" smtClean="0">
                <a:solidFill>
                  <a:srgbClr val="0070C0"/>
                </a:solidFill>
              </a:rPr>
              <a:t>з двома </a:t>
            </a:r>
            <a:r>
              <a:rPr lang="ru-RU" sz="5000" b="1" i="1" dirty="0" err="1" smtClean="0">
                <a:solidFill>
                  <a:srgbClr val="0070C0"/>
                </a:solidFill>
              </a:rPr>
              <a:t>зм</a:t>
            </a:r>
            <a:r>
              <a:rPr lang="uk-UA" sz="5000" b="1" i="1" dirty="0" smtClean="0">
                <a:solidFill>
                  <a:srgbClr val="0070C0"/>
                </a:solidFill>
              </a:rPr>
              <a:t>інними</a:t>
            </a:r>
            <a:endParaRPr lang="en-US" sz="5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uk-UA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["/>
                        <m:endChr m:val="]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uk-UA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uk-UA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uk-UA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uk-UA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  <m:r>
                        <a:rPr lang="uk-UA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uk-UA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uk-UA" sz="4000" b="1" dirty="0">
                    <a:solidFill>
                      <a:srgbClr val="0070C0"/>
                    </a:solidFill>
                  </a:rPr>
                  <a:t> &gt;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uk-UA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uk-UA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uk-UA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uk-UA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r>
                  <a:rPr lang="uk-UA" sz="4000" b="1" dirty="0">
                    <a:solidFill>
                      <a:srgbClr val="0070C0"/>
                    </a:solidFill>
                  </a:rPr>
                  <a:t> &gt;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uk-UA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num>
                          <m:den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5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45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    </m:t>
                          </m:r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ru-RU" sz="4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func>
                            <m:funcPr>
                              <m:ctrlPr>
                                <a:rPr lang="en-US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ru-RU" sz="45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5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5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 smtClean="0">
                    <a:solidFill>
                      <a:srgbClr val="0070C0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ru-RU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ru-RU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d>
                      <m:dPr>
                        <m:begChr m:val="{"/>
                        <m:endChr m:val="}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45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5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 smtClean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ru-RU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ru-RU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{"/>
                        <m:endChr m:val="}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ru-RU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𝟒</m:t>
                            </m:r>
                          </m:den>
                        </m:f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𝟒</m:t>
                            </m:r>
                          </m:den>
                        </m:f>
                      </m:e>
                    </m:d>
                    <m:r>
                      <a:rPr lang="ru-RU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500" b="1" i="1" dirty="0" smtClean="0">
                <a:solidFill>
                  <a:schemeClr val="accent6">
                    <a:lumMod val="50000"/>
                  </a:schemeClr>
                </a:solidFill>
              </a:rPr>
              <a:t>К</a:t>
            </a:r>
            <a:r>
              <a:rPr lang="uk-UA" sz="4500" b="1" i="1" dirty="0" err="1" smtClean="0">
                <a:solidFill>
                  <a:schemeClr val="accent6">
                    <a:lumMod val="50000"/>
                  </a:schemeClr>
                </a:solidFill>
              </a:rPr>
              <a:t>ільця</a:t>
            </a:r>
            <a:r>
              <a:rPr lang="uk-UA" sz="4500" b="1" i="1" dirty="0" smtClean="0">
                <a:solidFill>
                  <a:schemeClr val="accent6">
                    <a:lumMod val="50000"/>
                  </a:schemeClr>
                </a:solidFill>
              </a:rPr>
              <a:t> Ньютона</a:t>
            </a:r>
            <a:endParaRPr lang="uk-UA" sz="45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51769"/>
            <a:ext cx="7689850" cy="5421344"/>
          </a:xfrm>
        </p:spPr>
      </p:pic>
    </p:spTree>
    <p:extLst>
      <p:ext uri="{BB962C8B-B14F-4D97-AF65-F5344CB8AC3E}">
        <p14:creationId xmlns:p14="http://schemas.microsoft.com/office/powerpoint/2010/main" val="19573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i="1" dirty="0" smtClean="0">
                <a:solidFill>
                  <a:srgbClr val="0070C0"/>
                </a:solidFill>
              </a:rPr>
              <a:t>Graph Builder</a:t>
            </a:r>
            <a:r>
              <a:rPr lang="uk-UA" sz="5000" b="1" i="1" dirty="0" smtClean="0">
                <a:solidFill>
                  <a:srgbClr val="0070C0"/>
                </a:solidFill>
              </a:rPr>
              <a:t>, </a:t>
            </a:r>
            <a:r>
              <a:rPr lang="en-US" sz="5000" b="1" i="1" dirty="0" smtClean="0">
                <a:solidFill>
                  <a:srgbClr val="0070C0"/>
                </a:solidFill>
              </a:rPr>
              <a:t>C#</a:t>
            </a:r>
            <a:endParaRPr lang="en-US" sz="5000" b="1" i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644447" cy="3609975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7499643" y="8612"/>
            <a:ext cx="1644357" cy="1656000"/>
          </a:xfrm>
          <a:prstGeom prst="rightArrow">
            <a:avLst/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alpha val="90000"/>
              <a:hueOff val="0"/>
              <a:satOff val="0"/>
              <a:lumOff val="0"/>
              <a:alphaOff val="0"/>
            </a:schemeClr>
          </a:fillRef>
          <a:effectRef idx="1">
            <a:schemeClr val="accent4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1687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ru-RU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ru-RU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5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{"/>
                            <m:endChr m:val="}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["/>
                            <m:endChr m:val="]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ru-RU" sz="45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45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{"/>
                            <m:endChr m:val="}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["/>
                            <m:endChr m:val="]"/>
                            <m:ctrlPr>
                              <a:rPr lang="en-US" sz="45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500" b="1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sz="4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1325563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ru-RU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ru-RU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ru-RU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ru-RU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ru-RU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ru-RU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ru-RU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ru-RU" sz="1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𝒙𝒚</m:t>
                              </m:r>
                              <m:r>
                                <a:rPr lang="ru-RU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𝒙𝒚</m:t>
                                      </m:r>
                                      <m:r>
                                        <a:rPr lang="ru-RU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ru-RU" sz="1600" b="1" i="1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1600" b="1" i="1">
                          <a:solidFill>
                            <a:srgbClr val="0070C0"/>
                          </a:solidFill>
                          <a:latin typeface="Cambria Math"/>
                        </a:rPr>
                        <m:t>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𝒙𝒚</m:t>
                          </m:r>
                          <m:r>
                            <a:rPr lang="ru-RU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𝒙𝒚</m:t>
                                  </m:r>
                                  <m:r>
                                    <a:rPr lang="ru-RU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𝟔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0" y="1201316"/>
            <a:ext cx="9239250" cy="56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ru-RU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ru-RU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ru-RU" sz="4000" b="1" dirty="0">
                    <a:solidFill>
                      <a:srgbClr val="0070C0"/>
                    </a:solidFill>
                  </a:rPr>
                  <a:t> &gt;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ru-RU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𝒙𝒚</m:t>
                            </m:r>
                          </m:e>
                        </m:d>
                      </m:e>
                      <m:sup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ru-RU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num>
                              <m:den>
                                <m:r>
                                  <a:rPr lang="en-US" sz="4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ru-RU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ru-RU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𝟒𝟗</m:t>
                    </m:r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26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k-UA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uk-UA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uk-UA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uk-UA" sz="3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3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𝐬𝐢𝐧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uk-UA" sz="30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30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uk-UA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uk-UA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uk-UA" sz="3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ru-RU" sz="30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𝐜𝐨𝐬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uk-UA" sz="30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30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ru-RU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ru-RU" sz="3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uk-UA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endChr m:val="}"/>
                              <m:ctrlPr>
                                <a:rPr lang="uk-UA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uk-UA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uk-UA" sz="3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uk-UA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30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632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 fontScale="9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k-UA" sz="49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funcPr>
                            <m:fName>
                              <m:r>
                                <a:rPr lang="ru-RU" sz="4900" b="1" i="1">
                                  <a:solidFill>
                                    <a:srgbClr val="0070C0"/>
                                  </a:solidFill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uk-UA" sz="49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uk-UA" sz="4900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uk-UA" sz="49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900" b="1" i="1">
                                      <a:solidFill>
                                        <a:srgbClr val="0070C0"/>
                                      </a:solidFill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uk-UA" sz="49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sz="49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uk-UA" sz="4900" b="1" i="1">
                          <a:solidFill>
                            <a:srgbClr val="0070C0"/>
                          </a:solidFill>
                        </a:rPr>
                        <m:t>&gt;</m:t>
                      </m:r>
                      <m:d>
                        <m:dPr>
                          <m:begChr m:val="{"/>
                          <m:endChr m:val="}"/>
                          <m:ctrlPr>
                            <a:rPr lang="uk-UA" sz="4900" b="1" i="1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49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uk-UA" sz="4900" b="1" i="1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900" b="1" i="1">
                                  <a:solidFill>
                                    <a:srgbClr val="0070C0"/>
                                  </a:solidFill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9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k-UA" sz="40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funcPr>
                            <m:fName>
                              <m:r>
                                <a:rPr lang="ru-RU" sz="4000" b="1" i="1">
                                  <a:solidFill>
                                    <a:srgbClr val="0070C0"/>
                                  </a:solidFill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uk-UA" sz="4000" b="1" i="1">
                          <a:solidFill>
                            <a:srgbClr val="0070C0"/>
                          </a:solidFill>
                        </a:rPr>
                        <m:t>&gt;</m:t>
                      </m:r>
                      <m:d>
                        <m:dPr>
                          <m:begChr m:val="{"/>
                          <m:endChr m:val="}"/>
                          <m:ctrlP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uk-UA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uk-UA" sz="35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dPr>
                        <m:e>
                          <m: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  <m:t>𝟐</m:t>
                          </m:r>
                          <m: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  <m:t>𝒚</m:t>
                          </m:r>
                        </m:e>
                      </m:d>
                      <m:r>
                        <a:rPr lang="uk-UA" sz="3500" b="1" i="1">
                          <a:solidFill>
                            <a:srgbClr val="0070C0"/>
                          </a:solidFill>
                        </a:rPr>
                        <m:t>×</m:t>
                      </m:r>
                      <m:func>
                        <m:funcPr>
                          <m:ctrlP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</m:ctrlPr>
                        </m:funcPr>
                        <m:fName>
                          <m:r>
                            <a:rPr lang="ru-RU" sz="3500" b="1" i="1">
                              <a:solidFill>
                                <a:srgbClr val="0070C0"/>
                              </a:solidFill>
                            </a:rPr>
                            <m:t>𝐬𝐢𝐧</m:t>
                          </m:r>
                        </m:fName>
                        <m:e>
                          <m: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  <m:t>𝟐</m:t>
                          </m:r>
                          <m: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  <m:t>𝒙</m:t>
                          </m:r>
                        </m:e>
                      </m:func>
                      <m:r>
                        <a:rPr lang="uk-UA" sz="3500" b="1" i="1">
                          <a:solidFill>
                            <a:srgbClr val="0070C0"/>
                          </a:solidFill>
                        </a:rPr>
                        <m:t>&gt;</m:t>
                      </m:r>
                      <m:f>
                        <m:fPr>
                          <m:ctrlPr>
                            <a:rPr lang="uk-UA" sz="3500" b="1" i="1">
                              <a:solidFill>
                                <a:srgbClr val="0070C0"/>
                              </a:solidFill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endChr m:val="}"/>
                              <m:ctrlP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  <m:t>𝟐</m:t>
                              </m:r>
                              <m: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funcPr>
                            <m:fName>
                              <m:r>
                                <a:rPr lang="ru-RU" sz="3500" b="1" i="1">
                                  <a:solidFill>
                                    <a:srgbClr val="0070C0"/>
                                  </a:solidFill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  <m:t>𝟐</m:t>
                              </m:r>
                              <m:r>
                                <a:rPr lang="uk-UA" sz="3500" b="1" i="1">
                                  <a:solidFill>
                                    <a:srgbClr val="0070C0"/>
                                  </a:solidFill>
                                </a:rPr>
                                <m:t>𝒚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35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2800" y="212726"/>
            <a:ext cx="39370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class </a:t>
            </a:r>
            <a:r>
              <a:rPr lang="en-US" dirty="0" err="1" smtClean="0">
                <a:solidFill>
                  <a:srgbClr val="0070C0"/>
                </a:solidFill>
              </a:rPr>
              <a:t>QuickParser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c++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class </a:t>
            </a:r>
            <a:r>
              <a:rPr lang="en-US" dirty="0" err="1" smtClean="0">
                <a:solidFill>
                  <a:srgbClr val="0070C0"/>
                </a:solidFill>
              </a:rPr>
              <a:t>GraphParser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c++</a:t>
            </a:r>
            <a:endParaRPr lang="uk-UA" dirty="0">
              <a:solidFill>
                <a:srgbClr val="0070C0"/>
              </a:solidFill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095804"/>
              </p:ext>
            </p:extLst>
          </p:nvPr>
        </p:nvGraphicFramePr>
        <p:xfrm>
          <a:off x="2134507" y="1525146"/>
          <a:ext cx="5848350" cy="5497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651284286"/>
              </p:ext>
            </p:extLst>
          </p:nvPr>
        </p:nvGraphicFramePr>
        <p:xfrm>
          <a:off x="0" y="-25400"/>
          <a:ext cx="3340100" cy="172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Стрелка вправо 7"/>
          <p:cNvSpPr/>
          <p:nvPr/>
        </p:nvSpPr>
        <p:spPr>
          <a:xfrm>
            <a:off x="7489370" y="0"/>
            <a:ext cx="1654629" cy="16560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225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uk-UA" sz="40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sSupPr>
                        <m:e>
                          <m: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uk-UA" sz="4000" b="1" i="1">
                          <a:solidFill>
                            <a:srgbClr val="0070C0"/>
                          </a:solidFill>
                        </a:rPr>
                        <m:t>&gt;</m:t>
                      </m:r>
                      <m:sSup>
                        <m:sSupPr>
                          <m:ctrlP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uk-UA" b="1" i="1" smtClean="0">
                              <a:solidFill>
                                <a:srgbClr val="0070C0"/>
                              </a:solidFill>
                            </a:rPr>
                          </m:ctrlPr>
                        </m:sSupPr>
                        <m:e>
                          <m:r>
                            <a:rPr lang="uk-UA" b="1" i="1">
                              <a:solidFill>
                                <a:srgbClr val="0070C0"/>
                              </a:solidFill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uk-UA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</a:rPr>
                                    <m:t>𝐬𝐢𝐧</m:t>
                                  </m:r>
                                </m:fName>
                                <m:e>
                                  <m:r>
                                    <a:rPr lang="uk-UA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uk-UA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funcPr>
                                <m:fName>
                                  <m:r>
                                    <a:rPr lang="ru-RU" b="1" i="1">
                                      <a:solidFill>
                                        <a:srgbClr val="0070C0"/>
                                      </a:solidFill>
                                    </a:rPr>
                                    <m:t>𝐜𝐨𝐬</m:t>
                                  </m:r>
                                </m:fName>
                                <m:e>
                                  <m:r>
                                    <a:rPr lang="uk-UA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</m:sup>
                      </m:sSup>
                      <m:r>
                        <a:rPr lang="uk-UA" b="1" i="1">
                          <a:solidFill>
                            <a:srgbClr val="0070C0"/>
                          </a:solidFill>
                        </a:rPr>
                        <m:t>&gt;</m:t>
                      </m:r>
                      <m:f>
                        <m:fPr>
                          <m:ctrlPr>
                            <a:rPr lang="uk-UA" b="1" i="1">
                              <a:solidFill>
                                <a:srgbClr val="0070C0"/>
                              </a:solidFill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endChr m:val="}"/>
                              <m:ctrlP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b="1" i="1">
                                  <a:solidFill>
                                    <a:srgbClr val="0070C0"/>
                                  </a:solidFill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uk-UA" sz="40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funcPr>
                        <m:fName>
                          <m:r>
                            <a:rPr lang="ru-RU" sz="4000" b="1" i="1">
                              <a:solidFill>
                                <a:srgbClr val="0070C0"/>
                              </a:solidFill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𝒙</m:t>
                              </m:r>
                            </m:e>
                          </m:d>
                          <m: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  <m:t>&gt;</m:t>
                          </m:r>
                          <m:func>
                            <m:funcPr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funcPr>
                            <m:fName>
                              <m:r>
                                <a:rPr lang="ru-RU" sz="4000" b="1" i="1">
                                  <a:solidFill>
                                    <a:srgbClr val="0070C0"/>
                                  </a:solidFill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072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uk-UA" sz="4000" b="1" i="1" smtClean="0">
                              <a:solidFill>
                                <a:srgbClr val="0070C0"/>
                              </a:solidFill>
                            </a:rPr>
                          </m:ctrlPr>
                        </m:funcPr>
                        <m:fName>
                          <m:r>
                            <a:rPr lang="ru-RU" sz="4000" b="1" i="1">
                              <a:solidFill>
                                <a:srgbClr val="0070C0"/>
                              </a:solidFill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  <m:t>+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  <m:r>
                            <a:rPr lang="uk-UA" sz="4000" b="1" i="1">
                              <a:solidFill>
                                <a:srgbClr val="0070C0"/>
                              </a:solidFill>
                            </a:rPr>
                            <m:t>&gt;</m:t>
                          </m:r>
                          <m:func>
                            <m:funcPr>
                              <m:ctrlPr>
                                <a:rPr lang="uk-UA" sz="4000" b="1" i="1">
                                  <a:solidFill>
                                    <a:srgbClr val="0070C0"/>
                                  </a:solidFill>
                                </a:rPr>
                              </m:ctrlPr>
                            </m:funcPr>
                            <m:fName>
                              <m:r>
                                <a:rPr lang="ru-RU" sz="4000" b="1" i="1">
                                  <a:solidFill>
                                    <a:srgbClr val="0070C0"/>
                                  </a:solidFill>
                                </a:rPr>
                                <m:t>𝐜𝐨𝐬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uk-UA" sz="4000" b="1" i="1">
                                      <a:solidFill>
                                        <a:srgbClr val="0070C0"/>
                                      </a:solidFill>
                                    </a:rPr>
                                    <m:t>+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sz="4000" b="1" i="1">
                                          <a:solidFill>
                                            <a:srgbClr val="0070C0"/>
                                          </a:solidFill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4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e>
                      </m:d>
                      <m:r>
                        <a:rPr lang="en-US" sz="3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</m:e>
                      </m:d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rad>
                          <m: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</m:e>
                      </m:d>
                      <m:r>
                        <a:rPr lang="en-US" sz="3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</m:e>
                      </m:d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3027" y="165218"/>
            <a:ext cx="4535715" cy="1325563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0070C0"/>
                </a:solidFill>
              </a:rPr>
              <a:t>class Render, </a:t>
            </a:r>
            <a:r>
              <a:rPr lang="en-US" sz="5000" dirty="0" err="1" smtClean="0">
                <a:solidFill>
                  <a:srgbClr val="0070C0"/>
                </a:solidFill>
              </a:rPr>
              <a:t>c++</a:t>
            </a:r>
            <a:endParaRPr lang="uk-UA" sz="5000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07" y="1825625"/>
            <a:ext cx="6825343" cy="4436473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0" y="0"/>
            <a:ext cx="2481943" cy="16560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000" dirty="0" smtClean="0">
                <a:solidFill>
                  <a:srgbClr val="C00000"/>
                </a:solidFill>
              </a:rPr>
              <a:t> Graph</a:t>
            </a:r>
            <a:endParaRPr lang="uk-UA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en-US" sz="3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en-US" sz="32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func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072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072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en-US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072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2052" cy="55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Г</m:t>
                      </m:r>
                      <m:r>
                        <a:rPr lang="uk-UA" sz="50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рафік функції   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5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5000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266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4" y="1261405"/>
            <a:ext cx="9158514" cy="56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func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func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2052" cy="55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2"/>
            <a:ext cx="9220728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ru-RU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func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4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36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func>
                          </m:e>
                        </m:rad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fName>
                              <m:e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𝒙𝒚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ru-RU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0"/>
                <a:ext cx="7886700" cy="13255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394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548</Words>
  <Application>Microsoft Office PowerPoint</Application>
  <PresentationFormat>Экран (4:3)</PresentationFormat>
  <Paragraphs>187</Paragraphs>
  <Slides>105</Slides>
  <Notes>1</Notes>
  <HiddenSlides>0</HiddenSlides>
  <MMClips>14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Тема Office</vt:lpstr>
      <vt:lpstr>«Побудова графіків функцій, рівнянь, нерівностей та їх систем, що містять змінну під знаком цілої та дробової частини числа»</vt:lpstr>
      <vt:lpstr>Актуальність</vt:lpstr>
      <vt:lpstr>Мета дослідження: </vt:lpstr>
      <vt:lpstr>Для реалізації поставленої мети в роботі виконано такі завдання:</vt:lpstr>
      <vt:lpstr>Структура роботи:</vt:lpstr>
      <vt:lpstr>Graph Builder, C#</vt:lpstr>
      <vt:lpstr>class QuickParser, c++ class GraphParser, c++</vt:lpstr>
      <vt:lpstr>class Render, c++</vt:lpstr>
      <vt:lpstr>Графік функції   y= [x]</vt:lpstr>
      <vt:lpstr>Графік функції   y= [x]</vt:lpstr>
      <vt:lpstr>Графік функції   y={x}</vt:lpstr>
      <vt:lpstr>Графік функції   y={x}</vt:lpstr>
      <vt:lpstr>Алгоритм побудови графіка функції y=[f(x)]</vt:lpstr>
      <vt:lpstr>  y=[0.2〖×x〗^2-3]</vt:lpstr>
      <vt:lpstr>  y=[0.2〖×x〗^2-3]</vt:lpstr>
      <vt:lpstr>       y=[3×sin((2×x)/3)+1.5]</vt:lpstr>
      <vt:lpstr>       y=[3×sin((2×x)/3)+1.5]</vt:lpstr>
      <vt:lpstr>     y= [((〖x+5)〗^2)/8-(15 〖×lg〗⁡〖(x+5)〗)/2]</vt:lpstr>
      <vt:lpstr>y= [((〖x+5)〗^2)/8-(15 〖×lg〗⁡〖(x+5)〗)/2]</vt:lpstr>
      <vt:lpstr>Алгоритм побудови графіка функції y={f(x)}</vt:lpstr>
      <vt:lpstr>      y={x^2/2+2×x-2.5}</vt:lpstr>
      <vt:lpstr>      y={x^2/2+2×x-2.5}</vt:lpstr>
      <vt:lpstr>    y={(x×sin⁡x)/2}</vt:lpstr>
      <vt:lpstr>    y={(x×sin⁡x)/2}</vt:lpstr>
      <vt:lpstr>      y=  {2^x/64-4.5}</vt:lpstr>
      <vt:lpstr>      y=  {2^x/64-4.5}</vt:lpstr>
      <vt:lpstr>Презентация PowerPoint</vt:lpstr>
      <vt:lpstr>y=2(cos⁡〖[x]+cos⁡2[x] 〗 )</vt:lpstr>
      <vt:lpstr>y=2(cos⁡〖[x]+cos⁡2[x] 〗 )</vt:lpstr>
      <vt:lpstr>     y=5×2^sin⁡〖[x]〗 -5</vt:lpstr>
      <vt:lpstr>     y=5×2^sin⁡〖[x]〗 -5</vt:lpstr>
      <vt:lpstr>Презентация PowerPoint</vt:lpstr>
      <vt:lpstr>     y=0.5〖{x}〗^2+2{x}-4</vt:lpstr>
      <vt:lpstr>     y=0.5〖{x}〗^2+2{x}-4</vt:lpstr>
      <vt:lpstr>       y=2/({x})</vt:lpstr>
      <vt:lpstr>       y=2/({x})</vt:lpstr>
      <vt:lpstr>     y= |〖log〗_2⁡|{x}-1/2| |</vt:lpstr>
      <vt:lpstr>     y= |〖log〗_2⁡|{x}-1/2| |</vt:lpstr>
      <vt:lpstr>    y=2×sin⁡({x}×cos⁡{x} )</vt:lpstr>
      <vt:lpstr>    y=2×sin⁡({x}×cos⁡{x} )</vt:lpstr>
      <vt:lpstr>Конструювання періодичних функцій</vt:lpstr>
      <vt:lpstr>     y=(x-6[(x+3)/6])^2-4|x-6[(x+3)/6]|+3</vt:lpstr>
      <vt:lpstr>      y= sin(x-3π/2 [2x/3π])+2</vt:lpstr>
      <vt:lpstr>      y=-(x-4[(x+2)/4])^2+4</vt:lpstr>
      <vt:lpstr>Графічне розв’язування рівнянь і нерівностей</vt:lpstr>
      <vt:lpstr>4√([x]^2+5[x]+3)-4√([x]^2+5[x]-2)=4</vt:lpstr>
      <vt:lpstr>        x×[x]≤{x}</vt:lpstr>
      <vt:lpstr>    2/([x])≤[x]</vt:lpstr>
      <vt:lpstr>    2≤[x]^2</vt:lpstr>
      <vt:lpstr>Побудова графіків рівнянь і нерівностей з двома змінними</vt:lpstr>
      <vt:lpstr>     [x]≤[y]</vt:lpstr>
      <vt:lpstr>{x/4}+{y/4}≤1</vt:lpstr>
      <vt:lpstr>     (4×[0.25×x×y])/(x×y) &gt; {x/2}+{y/2}</vt:lpstr>
      <vt:lpstr>     (4×[0.25×|x×y|])/|x×y|  &gt; {|x×y|/4}</vt:lpstr>
      <vt:lpstr>〖     sin〗⁡〖[x]&gt;cos⁡[y] 〗</vt:lpstr>
      <vt:lpstr>    [|x|+|y|]&gt;7{√(|xy|^3 )}</vt:lpstr>
      <vt:lpstr>   {x^2+y^2 }&gt;{x^2-y^2 }</vt:lpstr>
      <vt:lpstr>     {x^2/4+y^2/4}&gt;1/2</vt:lpstr>
      <vt:lpstr>Кільця Ньютона</vt:lpstr>
      <vt:lpstr>     {|x|+|y|}&gt;1/2</vt:lpstr>
      <vt:lpstr>     {|x|}/[|x|] &gt;{|y|}/[|y|] </vt:lpstr>
      <vt:lpstr>(x+y-6[(x+y+3)/6])^2-4|x+y-6[(x+y+3)/6]|&gt;(xy-6[(xy+3)/6])^2-4|xy-6[(xy+3)/6]|</vt:lpstr>
      <vt:lpstr>    {|x|+|y|}^[|x|-|y|]  &gt; {|x|-|y|}</vt:lpstr>
      <vt:lpstr>     {xy}^2+{x/y}^2&lt;0.49</vt:lpstr>
      <vt:lpstr>     {x}×{2x}×{3x}&gt;{y}×{2y}×{3y}</vt:lpstr>
      <vt:lpstr>|(sin⁡|x| )^2+(cos⁡|y| )^2 |&lt;{|y|}/{|x|} </vt:lpstr>
      <vt:lpstr>|sin⁡〖|x|+cos⁡|y| 〗 |&gt;{|x|}+{|y|}</vt:lpstr>
      <vt:lpstr>|sin⁡〖|x|+cos⁡|y| 〗 |&gt;{|x|}×{|y|}</vt:lpstr>
      <vt:lpstr>{2y}×sin⁡2x&gt;{2x}/sin⁡2y </vt:lpstr>
      <vt:lpstr>〖  |sin⁡x |〗^|cos⁡x | &gt;{x}^{y} </vt:lpstr>
      <vt:lpstr>〖  |sin⁡x |〗^|cos⁡x | &gt;{x}/{y} </vt:lpstr>
      <vt:lpstr>sin⁡〖{x}&gt;cos⁡[y] 〗</vt:lpstr>
      <vt:lpstr>sin⁡〖([x]+{y})&gt;cos⁡([y]+{x}) 〗</vt:lpstr>
      <vt:lpstr>{x^3+ y^3 }&gt;1/2</vt:lpstr>
      <vt:lpstr>{x^4+ y^4 }&gt;1/2</vt:lpstr>
      <vt:lpstr>{√(|x| )+√(|y| )}&gt;1/2</vt:lpstr>
      <vt:lpstr>{√(|x| )-√(|y| )}&gt;1/2</vt:lpstr>
      <vt:lpstr>{√(|x| )±√(|y| )}&gt;1/2</vt:lpstr>
      <vt:lpstr>{x^(1.5)+ y^(1.5) }&gt;1/2</vt:lpstr>
      <vt:lpstr>{x^(1.5)- y^(1.5) }&gt;1/2</vt:lpstr>
      <vt:lpstr>{x^(1.5)± y^(1.5) }&gt;1/2</vt:lpstr>
      <vt:lpstr>{sin⁡x+cos⁡y }&gt;1/2</vt:lpstr>
      <vt:lpstr>{|sin⁡x |+|cos⁡y |}&gt;1/2</vt:lpstr>
      <vt:lpstr>{|sin⁡x |-|cos⁡y |}&gt;1/2</vt:lpstr>
      <vt:lpstr>{(sin⁡x )^5+(cos⁡y )^5 }&gt;1/2</vt:lpstr>
      <vt:lpstr>{|tg⁡x |+|sin⁡y |}&gt;1/2</vt:lpstr>
      <vt:lpstr>{|tg⁡x |+|tg⁡y |}&gt;1/2</vt:lpstr>
      <vt:lpstr>{|tg⁡x |-|tg⁡y |}&gt;1/2</vt:lpstr>
      <vt:lpstr>{|tg⁡x |×|tg⁡y |}&gt;1/2</vt:lpstr>
      <vt:lpstr>{sin⁡x×cos⁡y }&gt;1/2</vt:lpstr>
      <vt:lpstr>{sin⁡x/sin⁡y }&gt;1/2</vt:lpstr>
      <vt:lpstr>{sin⁡(x+y)/sin⁡(xy) }&gt;1/2</vt:lpstr>
      <vt:lpstr>{sin⁡(x+y)/sin⁡(x/y) }&gt;1/2</vt:lpstr>
      <vt:lpstr>{(sin⁡(x+y) )^[sin⁡〖(x/y)+1〗 ]  }&gt;1/2</vt:lpstr>
      <vt:lpstr>{(tg⁡(x+y) )^tg⁡(x-y)  }&gt;1/2</vt:lpstr>
      <vt:lpstr>     {sin⁡〖[x+y]×sin⁡[x-y] 〗 }&gt;1/2</vt:lpstr>
      <vt:lpstr>{sin⁡〖{x+y}×sin⁡[x-y] 〗 }&gt;1/2</vt:lpstr>
      <vt:lpstr>     {√(cos⁡x )+√(tg⁡y )}&gt;1/2</vt:lpstr>
      <vt:lpstr>     {x^2+xy+y^2 }&gt;1/2</vt:lpstr>
      <vt:lpstr>{x^2/4}+{y^2/4}&gt;1</vt:lpstr>
      <vt:lpstr>[tg⁡x ]&gt;[tg⁡y ]</vt:lpstr>
      <vt:lpstr>{cos⁡(x+2y+4) }&lt;{sin⁡(y^2-6y-6) }</vt:lpstr>
      <vt:lpstr>{█({x^2+y^2 }&gt;1/2@{sin⁡(x+π/2)+cos⁡y }&gt;1/2)┤</vt:lpstr>
      <vt:lpstr>Висновок</vt:lpstr>
      <vt:lpstr>Дякую за увагу!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Побудова графіків функцій, рівнянь, нерівностей та їх систем, що містять змінну під знаком цілої та дробової частини числа</dc:title>
  <dc:creator>Oleh Lamzin</dc:creator>
  <cp:lastModifiedBy>Oleh Lamzin</cp:lastModifiedBy>
  <cp:revision>104</cp:revision>
  <dcterms:created xsi:type="dcterms:W3CDTF">2014-02-20T14:31:26Z</dcterms:created>
  <dcterms:modified xsi:type="dcterms:W3CDTF">2014-03-10T05:09:36Z</dcterms:modified>
</cp:coreProperties>
</file>